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7" r:id="rId10"/>
    <p:sldId id="265" r:id="rId11"/>
    <p:sldId id="264" r:id="rId12"/>
    <p:sldId id="261" r:id="rId13"/>
    <p:sldId id="266" r:id="rId14"/>
    <p:sldId id="263" r:id="rId15"/>
    <p:sldId id="269" r:id="rId16"/>
    <p:sldId id="268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7c446670-7459-44eb-8c93-60d80c060528" providerId="ADAL" clId="{3B788C1A-8DF9-49A9-9609-007BB2FB634F}"/>
    <pc:docChg chg="custSel modSld">
      <pc:chgData name="Thomas Noordeloos" userId="7c446670-7459-44eb-8c93-60d80c060528" providerId="ADAL" clId="{3B788C1A-8DF9-49A9-9609-007BB2FB634F}" dt="2021-01-11T08:12:23.948" v="12" actId="1076"/>
      <pc:docMkLst>
        <pc:docMk/>
      </pc:docMkLst>
      <pc:sldChg chg="addSp delSp modSp mod">
        <pc:chgData name="Thomas Noordeloos" userId="7c446670-7459-44eb-8c93-60d80c060528" providerId="ADAL" clId="{3B788C1A-8DF9-49A9-9609-007BB2FB634F}" dt="2021-01-11T08:12:23.948" v="12" actId="1076"/>
        <pc:sldMkLst>
          <pc:docMk/>
          <pc:sldMk cId="3087303665" sldId="259"/>
        </pc:sldMkLst>
        <pc:spChg chg="mod">
          <ac:chgData name="Thomas Noordeloos" userId="7c446670-7459-44eb-8c93-60d80c060528" providerId="ADAL" clId="{3B788C1A-8DF9-49A9-9609-007BB2FB634F}" dt="2021-01-11T08:12:09.025" v="11" actId="1076"/>
          <ac:spMkLst>
            <pc:docMk/>
            <pc:sldMk cId="3087303665" sldId="259"/>
            <ac:spMk id="5" creationId="{E91F8FC5-91B4-491F-BAD8-E6274A0E1CA5}"/>
          </ac:spMkLst>
        </pc:spChg>
        <pc:picChg chg="del">
          <ac:chgData name="Thomas Noordeloos" userId="7c446670-7459-44eb-8c93-60d80c060528" providerId="ADAL" clId="{3B788C1A-8DF9-49A9-9609-007BB2FB634F}" dt="2021-01-11T08:11:00.002" v="3" actId="478"/>
          <ac:picMkLst>
            <pc:docMk/>
            <pc:sldMk cId="3087303665" sldId="259"/>
            <ac:picMk id="4" creationId="{202D3B2F-4F04-4981-88ED-3A3F88A0049E}"/>
          </ac:picMkLst>
        </pc:picChg>
        <pc:picChg chg="add mod ord">
          <ac:chgData name="Thomas Noordeloos" userId="7c446670-7459-44eb-8c93-60d80c060528" providerId="ADAL" clId="{3B788C1A-8DF9-49A9-9609-007BB2FB634F}" dt="2021-01-11T08:12:09.025" v="11" actId="1076"/>
          <ac:picMkLst>
            <pc:docMk/>
            <pc:sldMk cId="3087303665" sldId="259"/>
            <ac:picMk id="6" creationId="{BFF44D33-D924-4023-A41C-56E61ECA1E62}"/>
          </ac:picMkLst>
        </pc:picChg>
        <pc:cxnChg chg="mod">
          <ac:chgData name="Thomas Noordeloos" userId="7c446670-7459-44eb-8c93-60d80c060528" providerId="ADAL" clId="{3B788C1A-8DF9-49A9-9609-007BB2FB634F}" dt="2021-01-11T08:12:23.948" v="12" actId="1076"/>
          <ac:cxnSpMkLst>
            <pc:docMk/>
            <pc:sldMk cId="3087303665" sldId="259"/>
            <ac:cxnSpMk id="8" creationId="{918B2AD4-AE69-4D59-9B9F-9529E9CA3DDF}"/>
          </ac:cxnSpMkLst>
        </pc:cxnChg>
        <pc:cxnChg chg="mod">
          <ac:chgData name="Thomas Noordeloos" userId="7c446670-7459-44eb-8c93-60d80c060528" providerId="ADAL" clId="{3B788C1A-8DF9-49A9-9609-007BB2FB634F}" dt="2021-01-11T08:12:23.948" v="12" actId="1076"/>
          <ac:cxnSpMkLst>
            <pc:docMk/>
            <pc:sldMk cId="3087303665" sldId="259"/>
            <ac:cxnSpMk id="9" creationId="{D3255F0D-FA6B-48B5-9A61-258C3774DFA8}"/>
          </ac:cxnSpMkLst>
        </pc:cxnChg>
        <pc:cxnChg chg="mod">
          <ac:chgData name="Thomas Noordeloos" userId="7c446670-7459-44eb-8c93-60d80c060528" providerId="ADAL" clId="{3B788C1A-8DF9-49A9-9609-007BB2FB634F}" dt="2021-01-11T08:12:23.948" v="12" actId="1076"/>
          <ac:cxnSpMkLst>
            <pc:docMk/>
            <pc:sldMk cId="3087303665" sldId="259"/>
            <ac:cxnSpMk id="10" creationId="{393A6957-CF28-4DEC-BCA0-D205363F3B24}"/>
          </ac:cxnSpMkLst>
        </pc:cxnChg>
      </pc:sldChg>
      <pc:sldChg chg="modSp mod">
        <pc:chgData name="Thomas Noordeloos" userId="7c446670-7459-44eb-8c93-60d80c060528" providerId="ADAL" clId="{3B788C1A-8DF9-49A9-9609-007BB2FB634F}" dt="2021-01-11T07:48:15.973" v="2" actId="20577"/>
        <pc:sldMkLst>
          <pc:docMk/>
          <pc:sldMk cId="1551408595" sldId="263"/>
        </pc:sldMkLst>
        <pc:spChg chg="mod">
          <ac:chgData name="Thomas Noordeloos" userId="7c446670-7459-44eb-8c93-60d80c060528" providerId="ADAL" clId="{3B788C1A-8DF9-49A9-9609-007BB2FB634F}" dt="2021-01-11T07:48:15.973" v="2" actId="20577"/>
          <ac:spMkLst>
            <pc:docMk/>
            <pc:sldMk cId="1551408595" sldId="263"/>
            <ac:spMk id="4" creationId="{AE63251A-BE76-4466-8907-D66485B48121}"/>
          </ac:spMkLst>
        </pc:spChg>
      </pc:sldChg>
    </pc:docChg>
  </pc:docChgLst>
  <pc:docChgLst>
    <pc:chgData name="Pascalle Cup" userId="acdf420d-3d1b-463e-9173-44ff0cd1b36a" providerId="ADAL" clId="{D4C2BCC8-A9C4-469A-B1BB-AA44A7F20576}"/>
    <pc:docChg chg="undo custSel mod addSld delSld modSld sldOrd addMainMaster delMainMaster">
      <pc:chgData name="Pascalle Cup" userId="acdf420d-3d1b-463e-9173-44ff0cd1b36a" providerId="ADAL" clId="{D4C2BCC8-A9C4-469A-B1BB-AA44A7F20576}" dt="2021-01-08T15:04:12.886" v="1839" actId="26606"/>
      <pc:docMkLst>
        <pc:docMk/>
      </pc:docMkLst>
      <pc:sldChg chg="modSp mod">
        <pc:chgData name="Pascalle Cup" userId="acdf420d-3d1b-463e-9173-44ff0cd1b36a" providerId="ADAL" clId="{D4C2BCC8-A9C4-469A-B1BB-AA44A7F20576}" dt="2021-01-08T14:56:36.576" v="1229" actId="20577"/>
        <pc:sldMkLst>
          <pc:docMk/>
          <pc:sldMk cId="2267516227" sldId="257"/>
        </pc:sldMkLst>
        <pc:spChg chg="mod">
          <ac:chgData name="Pascalle Cup" userId="acdf420d-3d1b-463e-9173-44ff0cd1b36a" providerId="ADAL" clId="{D4C2BCC8-A9C4-469A-B1BB-AA44A7F20576}" dt="2021-01-08T14:56:36.576" v="1229" actId="20577"/>
          <ac:spMkLst>
            <pc:docMk/>
            <pc:sldMk cId="2267516227" sldId="257"/>
            <ac:spMk id="3" creationId="{81BB1AB9-E86B-4ECC-B29D-2D5DA788923B}"/>
          </ac:spMkLst>
        </pc:spChg>
      </pc:sldChg>
      <pc:sldChg chg="addSp delSp modSp mod setBg modAnim modNotesTx">
        <pc:chgData name="Pascalle Cup" userId="acdf420d-3d1b-463e-9173-44ff0cd1b36a" providerId="ADAL" clId="{D4C2BCC8-A9C4-469A-B1BB-AA44A7F20576}" dt="2021-01-08T14:26:18.204" v="53" actId="20577"/>
        <pc:sldMkLst>
          <pc:docMk/>
          <pc:sldMk cId="3366557291" sldId="260"/>
        </pc:sldMkLst>
        <pc:spChg chg="mo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2" creationId="{84FF0A35-F1BB-4225-84C0-6AB765F51D65}"/>
          </ac:spMkLst>
        </pc:spChg>
        <pc:spChg chg="add del">
          <ac:chgData name="Pascalle Cup" userId="acdf420d-3d1b-463e-9173-44ff0cd1b36a" providerId="ADAL" clId="{D4C2BCC8-A9C4-469A-B1BB-AA44A7F20576}" dt="2021-01-08T14:25:46.777" v="7" actId="26606"/>
          <ac:spMkLst>
            <pc:docMk/>
            <pc:sldMk cId="3366557291" sldId="260"/>
            <ac:spMk id="18" creationId="{7D6BF779-0B8C-4CC2-9268-9506AD0C5331}"/>
          </ac:spMkLst>
        </pc:spChg>
        <pc:spChg chg="add del">
          <ac:chgData name="Pascalle Cup" userId="acdf420d-3d1b-463e-9173-44ff0cd1b36a" providerId="ADAL" clId="{D4C2BCC8-A9C4-469A-B1BB-AA44A7F20576}" dt="2021-01-08T14:25:46.777" v="7" actId="26606"/>
          <ac:spMkLst>
            <pc:docMk/>
            <pc:sldMk cId="3366557291" sldId="260"/>
            <ac:spMk id="20" creationId="{3A397E3E-B90C-4D82-BAAA-36F7AC6A4565}"/>
          </ac:spMkLst>
        </pc:spChg>
        <pc:spChg chg="add del">
          <ac:chgData name="Pascalle Cup" userId="acdf420d-3d1b-463e-9173-44ff0cd1b36a" providerId="ADAL" clId="{D4C2BCC8-A9C4-469A-B1BB-AA44A7F20576}" dt="2021-01-08T14:25:46.777" v="7" actId="26606"/>
          <ac:spMkLst>
            <pc:docMk/>
            <pc:sldMk cId="3366557291" sldId="260"/>
            <ac:spMk id="30" creationId="{6D1AB5FF-D812-4337-9908-B9C4682FC028}"/>
          </ac:spMkLst>
        </pc:spChg>
        <pc:spChg chg="ad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31" creationId="{A0569933-2A1F-487D-A657-990AFACA28B9}"/>
          </ac:spMkLst>
        </pc:spChg>
        <pc:spChg chg="add del">
          <ac:chgData name="Pascalle Cup" userId="acdf420d-3d1b-463e-9173-44ff0cd1b36a" providerId="ADAL" clId="{D4C2BCC8-A9C4-469A-B1BB-AA44A7F20576}" dt="2021-01-08T14:25:46.777" v="7" actId="26606"/>
          <ac:spMkLst>
            <pc:docMk/>
            <pc:sldMk cId="3366557291" sldId="260"/>
            <ac:spMk id="32" creationId="{A2B5CBEA-F125-49B6-8335-227C325B112B}"/>
          </ac:spMkLst>
        </pc:spChg>
        <pc:spChg chg="ad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33" creationId="{41A44955-0622-4C9F-BFD2-55277314EB95}"/>
          </ac:spMkLst>
        </pc:spChg>
        <pc:spChg chg="add del">
          <ac:chgData name="Pascalle Cup" userId="acdf420d-3d1b-463e-9173-44ff0cd1b36a" providerId="ADAL" clId="{D4C2BCC8-A9C4-469A-B1BB-AA44A7F20576}" dt="2021-01-08T14:25:46.777" v="7" actId="26606"/>
          <ac:spMkLst>
            <pc:docMk/>
            <pc:sldMk cId="3366557291" sldId="260"/>
            <ac:spMk id="34" creationId="{272C8803-F422-4293-B0D4-9FF678EAD21D}"/>
          </ac:spMkLst>
        </pc:spChg>
        <pc:spChg chg="ad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35" creationId="{D6BF5730-CE16-498B-B11C-000E7F587D21}"/>
          </ac:spMkLst>
        </pc:spChg>
        <pc:spChg chg="add del">
          <ac:chgData name="Pascalle Cup" userId="acdf420d-3d1b-463e-9173-44ff0cd1b36a" providerId="ADAL" clId="{D4C2BCC8-A9C4-469A-B1BB-AA44A7F20576}" dt="2021-01-08T14:25:46.777" v="7" actId="26606"/>
          <ac:spMkLst>
            <pc:docMk/>
            <pc:sldMk cId="3366557291" sldId="260"/>
            <ac:spMk id="36" creationId="{326EDD7A-F49A-4C59-AB9E-D56A3EBB78C7}"/>
          </ac:spMkLst>
        </pc:spChg>
        <pc:spChg chg="ad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37" creationId="{93284B67-6F50-4C2E-904F-0054381456EE}"/>
          </ac:spMkLst>
        </pc:spChg>
        <pc:spChg chg="add del">
          <ac:chgData name="Pascalle Cup" userId="acdf420d-3d1b-463e-9173-44ff0cd1b36a" providerId="ADAL" clId="{D4C2BCC8-A9C4-469A-B1BB-AA44A7F20576}" dt="2021-01-08T14:25:46.777" v="7" actId="26606"/>
          <ac:spMkLst>
            <pc:docMk/>
            <pc:sldMk cId="3366557291" sldId="260"/>
            <ac:spMk id="38" creationId="{DEA89316-5FAD-45F2-924F-DD2083D571D0}"/>
          </ac:spMkLst>
        </pc:spChg>
        <pc:spChg chg="ad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53" creationId="{7D6BF779-0B8C-4CC2-9268-9506AD0C5331}"/>
          </ac:spMkLst>
        </pc:spChg>
        <pc:spChg chg="ad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54" creationId="{8B646C36-EEEC-4D52-8E8E-206F4CD8A3DA}"/>
          </ac:spMkLst>
        </pc:spChg>
        <pc:spChg chg="add">
          <ac:chgData name="Pascalle Cup" userId="acdf420d-3d1b-463e-9173-44ff0cd1b36a" providerId="ADAL" clId="{D4C2BCC8-A9C4-469A-B1BB-AA44A7F20576}" dt="2021-01-08T14:25:46.808" v="8" actId="26606"/>
          <ac:spMkLst>
            <pc:docMk/>
            <pc:sldMk cId="3366557291" sldId="260"/>
            <ac:spMk id="55" creationId="{8258443E-B333-44F4-8D49-1EAB1C1A4613}"/>
          </ac:spMkLst>
        </pc:spChg>
        <pc:grpChg chg="add del">
          <ac:chgData name="Pascalle Cup" userId="acdf420d-3d1b-463e-9173-44ff0cd1b36a" providerId="ADAL" clId="{D4C2BCC8-A9C4-469A-B1BB-AA44A7F20576}" dt="2021-01-08T14:25:46.777" v="7" actId="26606"/>
          <ac:grpSpMkLst>
            <pc:docMk/>
            <pc:sldMk cId="3366557291" sldId="260"/>
            <ac:grpSpMk id="11" creationId="{8A351602-3772-4279-B0D3-A523F6F6EAB3}"/>
          </ac:grpSpMkLst>
        </pc:grpChg>
        <pc:grpChg chg="add del">
          <ac:chgData name="Pascalle Cup" userId="acdf420d-3d1b-463e-9173-44ff0cd1b36a" providerId="ADAL" clId="{D4C2BCC8-A9C4-469A-B1BB-AA44A7F20576}" dt="2021-01-08T14:25:46.777" v="7" actId="26606"/>
          <ac:grpSpMkLst>
            <pc:docMk/>
            <pc:sldMk cId="3366557291" sldId="260"/>
            <ac:grpSpMk id="22" creationId="{DEEB9315-630F-4B2E-A6FA-213EB26319A1}"/>
          </ac:grpSpMkLst>
        </pc:grpChg>
        <pc:grpChg chg="add del">
          <ac:chgData name="Pascalle Cup" userId="acdf420d-3d1b-463e-9173-44ff0cd1b36a" providerId="ADAL" clId="{D4C2BCC8-A9C4-469A-B1BB-AA44A7F20576}" dt="2021-01-08T14:25:46.777" v="7" actId="26606"/>
          <ac:grpSpMkLst>
            <pc:docMk/>
            <pc:sldMk cId="3366557291" sldId="260"/>
            <ac:grpSpMk id="26" creationId="{625B4846-B879-47CE-861D-FB1125A032D5}"/>
          </ac:grpSpMkLst>
        </pc:grpChg>
        <pc:grpChg chg="add del">
          <ac:chgData name="Pascalle Cup" userId="acdf420d-3d1b-463e-9173-44ff0cd1b36a" providerId="ADAL" clId="{D4C2BCC8-A9C4-469A-B1BB-AA44A7F20576}" dt="2021-01-08T14:25:46.777" v="7" actId="26606"/>
          <ac:grpSpMkLst>
            <pc:docMk/>
            <pc:sldMk cId="3366557291" sldId="260"/>
            <ac:grpSpMk id="40" creationId="{FB9739EB-7F66-433D-841F-AB3CD18700B7}"/>
          </ac:grpSpMkLst>
        </pc:grpChg>
        <pc:grpChg chg="add">
          <ac:chgData name="Pascalle Cup" userId="acdf420d-3d1b-463e-9173-44ff0cd1b36a" providerId="ADAL" clId="{D4C2BCC8-A9C4-469A-B1BB-AA44A7F20576}" dt="2021-01-08T14:25:46.808" v="8" actId="26606"/>
          <ac:grpSpMkLst>
            <pc:docMk/>
            <pc:sldMk cId="3366557291" sldId="260"/>
            <ac:grpSpMk id="47" creationId="{8A351602-3772-4279-B0D3-A523F6F6EAB3}"/>
          </ac:grpSpMkLst>
        </pc:grpChg>
        <pc:grpChg chg="add">
          <ac:chgData name="Pascalle Cup" userId="acdf420d-3d1b-463e-9173-44ff0cd1b36a" providerId="ADAL" clId="{D4C2BCC8-A9C4-469A-B1BB-AA44A7F20576}" dt="2021-01-08T14:25:46.808" v="8" actId="26606"/>
          <ac:grpSpMkLst>
            <pc:docMk/>
            <pc:sldMk cId="3366557291" sldId="260"/>
            <ac:grpSpMk id="56" creationId="{FB9739EB-7F66-433D-841F-AB3CD18700B7}"/>
          </ac:grpSpMkLst>
        </pc:grpChg>
        <pc:picChg chg="add mod">
          <ac:chgData name="Pascalle Cup" userId="acdf420d-3d1b-463e-9173-44ff0cd1b36a" providerId="ADAL" clId="{D4C2BCC8-A9C4-469A-B1BB-AA44A7F20576}" dt="2021-01-08T14:25:57.572" v="12" actId="27614"/>
          <ac:picMkLst>
            <pc:docMk/>
            <pc:sldMk cId="3366557291" sldId="260"/>
            <ac:picMk id="4" creationId="{46DAA35C-F150-4897-8619-623D35724D0E}"/>
          </ac:picMkLst>
        </pc:picChg>
        <pc:picChg chg="add mod ord">
          <ac:chgData name="Pascalle Cup" userId="acdf420d-3d1b-463e-9173-44ff0cd1b36a" providerId="ADAL" clId="{D4C2BCC8-A9C4-469A-B1BB-AA44A7F20576}" dt="2021-01-08T14:25:57.574" v="13" actId="962"/>
          <ac:picMkLst>
            <pc:docMk/>
            <pc:sldMk cId="3366557291" sldId="260"/>
            <ac:picMk id="5" creationId="{3284389A-C51C-45EE-8BD5-45F37A386C1E}"/>
          </ac:picMkLst>
        </pc:picChg>
        <pc:picChg chg="add mod">
          <ac:chgData name="Pascalle Cup" userId="acdf420d-3d1b-463e-9173-44ff0cd1b36a" providerId="ADAL" clId="{D4C2BCC8-A9C4-469A-B1BB-AA44A7F20576}" dt="2021-01-08T14:25:46.808" v="8" actId="26606"/>
          <ac:picMkLst>
            <pc:docMk/>
            <pc:sldMk cId="3366557291" sldId="260"/>
            <ac:picMk id="6" creationId="{F01F3783-4E8C-4EF2-98BB-83C030E0116F}"/>
          </ac:picMkLst>
        </pc:picChg>
      </pc:sldChg>
      <pc:sldChg chg="addSp modSp add del mod modAnim modNotesTx">
        <pc:chgData name="Pascalle Cup" userId="acdf420d-3d1b-463e-9173-44ff0cd1b36a" providerId="ADAL" clId="{D4C2BCC8-A9C4-469A-B1BB-AA44A7F20576}" dt="2021-01-08T14:44:02.019" v="750" actId="14100"/>
        <pc:sldMkLst>
          <pc:docMk/>
          <pc:sldMk cId="3030822115" sldId="261"/>
        </pc:sldMkLst>
        <pc:spChg chg="add mod">
          <ac:chgData name="Pascalle Cup" userId="acdf420d-3d1b-463e-9173-44ff0cd1b36a" providerId="ADAL" clId="{D4C2BCC8-A9C4-469A-B1BB-AA44A7F20576}" dt="2021-01-08T14:44:02.019" v="750" actId="14100"/>
          <ac:spMkLst>
            <pc:docMk/>
            <pc:sldMk cId="3030822115" sldId="261"/>
            <ac:spMk id="3" creationId="{BCBAAE3C-1209-46B5-94AA-D9B8D3774CA4}"/>
          </ac:spMkLst>
        </pc:spChg>
        <pc:spChg chg="add mod">
          <ac:chgData name="Pascalle Cup" userId="acdf420d-3d1b-463e-9173-44ff0cd1b36a" providerId="ADAL" clId="{D4C2BCC8-A9C4-469A-B1BB-AA44A7F20576}" dt="2021-01-08T14:41:36.076" v="680" actId="1076"/>
          <ac:spMkLst>
            <pc:docMk/>
            <pc:sldMk cId="3030822115" sldId="261"/>
            <ac:spMk id="5" creationId="{08F2CA00-3F58-41A4-984B-91603A626697}"/>
          </ac:spMkLst>
        </pc:spChg>
        <pc:spChg chg="add mod">
          <ac:chgData name="Pascalle Cup" userId="acdf420d-3d1b-463e-9173-44ff0cd1b36a" providerId="ADAL" clId="{D4C2BCC8-A9C4-469A-B1BB-AA44A7F20576}" dt="2021-01-08T14:41:33.576" v="679" actId="1076"/>
          <ac:spMkLst>
            <pc:docMk/>
            <pc:sldMk cId="3030822115" sldId="261"/>
            <ac:spMk id="6" creationId="{316642E2-9DC2-4FE9-A7C6-75509FD82B48}"/>
          </ac:spMkLst>
        </pc:spChg>
        <pc:spChg chg="add mod">
          <ac:chgData name="Pascalle Cup" userId="acdf420d-3d1b-463e-9173-44ff0cd1b36a" providerId="ADAL" clId="{D4C2BCC8-A9C4-469A-B1BB-AA44A7F20576}" dt="2021-01-08T14:41:38.228" v="681" actId="1076"/>
          <ac:spMkLst>
            <pc:docMk/>
            <pc:sldMk cId="3030822115" sldId="261"/>
            <ac:spMk id="7" creationId="{3CCAD4EC-11EE-4980-AF14-6CA2D6F4B1AE}"/>
          </ac:spMkLst>
        </pc:spChg>
        <pc:spChg chg="add mod">
          <ac:chgData name="Pascalle Cup" userId="acdf420d-3d1b-463e-9173-44ff0cd1b36a" providerId="ADAL" clId="{D4C2BCC8-A9C4-469A-B1BB-AA44A7F20576}" dt="2021-01-08T14:41:40.859" v="682" actId="1076"/>
          <ac:spMkLst>
            <pc:docMk/>
            <pc:sldMk cId="3030822115" sldId="261"/>
            <ac:spMk id="8" creationId="{A6A14F7E-03FE-48A1-A550-961D4CFBBDBE}"/>
          </ac:spMkLst>
        </pc:spChg>
        <pc:spChg chg="add mod">
          <ac:chgData name="Pascalle Cup" userId="acdf420d-3d1b-463e-9173-44ff0cd1b36a" providerId="ADAL" clId="{D4C2BCC8-A9C4-469A-B1BB-AA44A7F20576}" dt="2021-01-08T14:41:44.449" v="683" actId="1076"/>
          <ac:spMkLst>
            <pc:docMk/>
            <pc:sldMk cId="3030822115" sldId="261"/>
            <ac:spMk id="9" creationId="{6ED463FD-420F-40A8-B188-D46F31DB5B0A}"/>
          </ac:spMkLst>
        </pc:spChg>
        <pc:picChg chg="add mod">
          <ac:chgData name="Pascalle Cup" userId="acdf420d-3d1b-463e-9173-44ff0cd1b36a" providerId="ADAL" clId="{D4C2BCC8-A9C4-469A-B1BB-AA44A7F20576}" dt="2021-01-08T14:30:23.290" v="278" actId="1076"/>
          <ac:picMkLst>
            <pc:docMk/>
            <pc:sldMk cId="3030822115" sldId="261"/>
            <ac:picMk id="4" creationId="{08B44D77-EC26-4C2E-ADD2-C32B8DD3BFED}"/>
          </ac:picMkLst>
        </pc:picChg>
      </pc:sldChg>
      <pc:sldChg chg="delSp add del mod delAnim">
        <pc:chgData name="Pascalle Cup" userId="acdf420d-3d1b-463e-9173-44ff0cd1b36a" providerId="ADAL" clId="{D4C2BCC8-A9C4-469A-B1BB-AA44A7F20576}" dt="2021-01-08T14:28:46.461" v="66" actId="47"/>
        <pc:sldMkLst>
          <pc:docMk/>
          <pc:sldMk cId="3282028505" sldId="262"/>
        </pc:sldMkLst>
        <pc:spChg chg="del">
          <ac:chgData name="Pascalle Cup" userId="acdf420d-3d1b-463e-9173-44ff0cd1b36a" providerId="ADAL" clId="{D4C2BCC8-A9C4-469A-B1BB-AA44A7F20576}" dt="2021-01-08T14:28:34.467" v="62" actId="21"/>
          <ac:spMkLst>
            <pc:docMk/>
            <pc:sldMk cId="3282028505" sldId="262"/>
            <ac:spMk id="16" creationId="{00000000-0000-0000-0000-000000000000}"/>
          </ac:spMkLst>
        </pc:spChg>
        <pc:picChg chg="del">
          <ac:chgData name="Pascalle Cup" userId="acdf420d-3d1b-463e-9173-44ff0cd1b36a" providerId="ADAL" clId="{D4C2BCC8-A9C4-469A-B1BB-AA44A7F20576}" dt="2021-01-08T14:28:40.663" v="64" actId="21"/>
          <ac:picMkLst>
            <pc:docMk/>
            <pc:sldMk cId="3282028505" sldId="262"/>
            <ac:picMk id="18" creationId="{00000000-0000-0000-0000-000000000000}"/>
          </ac:picMkLst>
        </pc:picChg>
      </pc:sldChg>
      <pc:sldChg chg="delSp add del mod">
        <pc:chgData name="Pascalle Cup" userId="acdf420d-3d1b-463e-9173-44ff0cd1b36a" providerId="ADAL" clId="{D4C2BCC8-A9C4-469A-B1BB-AA44A7F20576}" dt="2021-01-08T14:40:06.308" v="656" actId="47"/>
        <pc:sldMkLst>
          <pc:docMk/>
          <pc:sldMk cId="4133250469" sldId="262"/>
        </pc:sldMkLst>
        <pc:spChg chg="del">
          <ac:chgData name="Pascalle Cup" userId="acdf420d-3d1b-463e-9173-44ff0cd1b36a" providerId="ADAL" clId="{D4C2BCC8-A9C4-469A-B1BB-AA44A7F20576}" dt="2021-01-08T14:36:03.356" v="625" actId="21"/>
          <ac:spMkLst>
            <pc:docMk/>
            <pc:sldMk cId="4133250469" sldId="262"/>
            <ac:spMk id="4" creationId="{63438F67-6043-49FF-B6EF-61A3DF035A22}"/>
          </ac:spMkLst>
        </pc:spChg>
        <pc:spChg chg="del">
          <ac:chgData name="Pascalle Cup" userId="acdf420d-3d1b-463e-9173-44ff0cd1b36a" providerId="ADAL" clId="{D4C2BCC8-A9C4-469A-B1BB-AA44A7F20576}" dt="2021-01-08T14:37:09.618" v="641" actId="21"/>
          <ac:spMkLst>
            <pc:docMk/>
            <pc:sldMk cId="4133250469" sldId="262"/>
            <ac:spMk id="5" creationId="{F439BB70-A5AB-4DAC-9051-1BE4C0D79AA3}"/>
          </ac:spMkLst>
        </pc:spChg>
        <pc:spChg chg="del">
          <ac:chgData name="Pascalle Cup" userId="acdf420d-3d1b-463e-9173-44ff0cd1b36a" providerId="ADAL" clId="{D4C2BCC8-A9C4-469A-B1BB-AA44A7F20576}" dt="2021-01-08T14:36:47.521" v="634" actId="21"/>
          <ac:spMkLst>
            <pc:docMk/>
            <pc:sldMk cId="4133250469" sldId="262"/>
            <ac:spMk id="6" creationId="{C95B9920-AB3A-4B14-8C8A-9174A3A7D6C4}"/>
          </ac:spMkLst>
        </pc:spChg>
      </pc:sldChg>
      <pc:sldChg chg="addSp modSp new mod">
        <pc:chgData name="Pascalle Cup" userId="acdf420d-3d1b-463e-9173-44ff0cd1b36a" providerId="ADAL" clId="{D4C2BCC8-A9C4-469A-B1BB-AA44A7F20576}" dt="2021-01-08T14:57:13.497" v="1243" actId="20577"/>
        <pc:sldMkLst>
          <pc:docMk/>
          <pc:sldMk cId="1551408595" sldId="263"/>
        </pc:sldMkLst>
        <pc:spChg chg="mod">
          <ac:chgData name="Pascalle Cup" userId="acdf420d-3d1b-463e-9173-44ff0cd1b36a" providerId="ADAL" clId="{D4C2BCC8-A9C4-469A-B1BB-AA44A7F20576}" dt="2021-01-08T14:57:13.497" v="1243" actId="20577"/>
          <ac:spMkLst>
            <pc:docMk/>
            <pc:sldMk cId="1551408595" sldId="263"/>
            <ac:spMk id="2" creationId="{C7D3CC30-4317-4FB1-9FC9-EE5D239114C2}"/>
          </ac:spMkLst>
        </pc:spChg>
        <pc:spChg chg="add mod">
          <ac:chgData name="Pascalle Cup" userId="acdf420d-3d1b-463e-9173-44ff0cd1b36a" providerId="ADAL" clId="{D4C2BCC8-A9C4-469A-B1BB-AA44A7F20576}" dt="2021-01-08T14:53:36.441" v="1014" actId="6549"/>
          <ac:spMkLst>
            <pc:docMk/>
            <pc:sldMk cId="1551408595" sldId="263"/>
            <ac:spMk id="4" creationId="{AE63251A-BE76-4466-8907-D66485B48121}"/>
          </ac:spMkLst>
        </pc:spChg>
        <pc:picChg chg="add mod">
          <ac:chgData name="Pascalle Cup" userId="acdf420d-3d1b-463e-9173-44ff0cd1b36a" providerId="ADAL" clId="{D4C2BCC8-A9C4-469A-B1BB-AA44A7F20576}" dt="2021-01-08T14:35:37.923" v="565" actId="1076"/>
          <ac:picMkLst>
            <pc:docMk/>
            <pc:sldMk cId="1551408595" sldId="263"/>
            <ac:picMk id="5" creationId="{4D65597F-82FE-4835-BA53-DFA4EA5BE437}"/>
          </ac:picMkLst>
        </pc:picChg>
      </pc:sldChg>
      <pc:sldChg chg="delSp modSp add del mod delAnim modAnim">
        <pc:chgData name="Pascalle Cup" userId="acdf420d-3d1b-463e-9173-44ff0cd1b36a" providerId="ADAL" clId="{D4C2BCC8-A9C4-469A-B1BB-AA44A7F20576}" dt="2021-01-08T14:30:45.683" v="292" actId="47"/>
        <pc:sldMkLst>
          <pc:docMk/>
          <pc:sldMk cId="3407002011" sldId="263"/>
        </pc:sldMkLst>
        <pc:spChg chg="mod">
          <ac:chgData name="Pascalle Cup" userId="acdf420d-3d1b-463e-9173-44ff0cd1b36a" providerId="ADAL" clId="{D4C2BCC8-A9C4-469A-B1BB-AA44A7F20576}" dt="2021-01-08T14:29:16.717" v="190" actId="1076"/>
          <ac:spMkLst>
            <pc:docMk/>
            <pc:sldMk cId="3407002011" sldId="263"/>
            <ac:spMk id="2" creationId="{00000000-0000-0000-0000-000000000000}"/>
          </ac:spMkLst>
        </pc:spChg>
        <pc:spChg chg="del mod">
          <ac:chgData name="Pascalle Cup" userId="acdf420d-3d1b-463e-9173-44ff0cd1b36a" providerId="ADAL" clId="{D4C2BCC8-A9C4-469A-B1BB-AA44A7F20576}" dt="2021-01-08T14:29:21.170" v="191" actId="478"/>
          <ac:spMkLst>
            <pc:docMk/>
            <pc:sldMk cId="3407002011" sldId="263"/>
            <ac:spMk id="16" creationId="{00000000-0000-0000-0000-000000000000}"/>
          </ac:spMkLst>
        </pc:spChg>
      </pc:sldChg>
      <pc:sldChg chg="add del">
        <pc:chgData name="Pascalle Cup" userId="acdf420d-3d1b-463e-9173-44ff0cd1b36a" providerId="ADAL" clId="{D4C2BCC8-A9C4-469A-B1BB-AA44A7F20576}" dt="2021-01-08T14:30:47.509" v="293" actId="47"/>
        <pc:sldMkLst>
          <pc:docMk/>
          <pc:sldMk cId="453148072" sldId="264"/>
        </pc:sldMkLst>
      </pc:sldChg>
      <pc:sldChg chg="addSp modSp new mod ord">
        <pc:chgData name="Pascalle Cup" userId="acdf420d-3d1b-463e-9173-44ff0cd1b36a" providerId="ADAL" clId="{D4C2BCC8-A9C4-469A-B1BB-AA44A7F20576}" dt="2021-01-08T14:50:49.074" v="870" actId="20577"/>
        <pc:sldMkLst>
          <pc:docMk/>
          <pc:sldMk cId="1511259915" sldId="264"/>
        </pc:sldMkLst>
        <pc:spChg chg="mod">
          <ac:chgData name="Pascalle Cup" userId="acdf420d-3d1b-463e-9173-44ff0cd1b36a" providerId="ADAL" clId="{D4C2BCC8-A9C4-469A-B1BB-AA44A7F20576}" dt="2021-01-08T14:50:49.074" v="870" actId="20577"/>
          <ac:spMkLst>
            <pc:docMk/>
            <pc:sldMk cId="1511259915" sldId="264"/>
            <ac:spMk id="2" creationId="{44601061-F73E-4EBA-8FF4-5366CA9792BE}"/>
          </ac:spMkLst>
        </pc:spChg>
        <pc:spChg chg="add mod">
          <ac:chgData name="Pascalle Cup" userId="acdf420d-3d1b-463e-9173-44ff0cd1b36a" providerId="ADAL" clId="{D4C2BCC8-A9C4-469A-B1BB-AA44A7F20576}" dt="2021-01-08T14:44:25.713" v="763" actId="20577"/>
          <ac:spMkLst>
            <pc:docMk/>
            <pc:sldMk cId="1511259915" sldId="264"/>
            <ac:spMk id="4" creationId="{534951BC-12A2-4D69-9907-212F854CDD7C}"/>
          </ac:spMkLst>
        </pc:spChg>
      </pc:sldChg>
      <pc:sldChg chg="add del">
        <pc:chgData name="Pascalle Cup" userId="acdf420d-3d1b-463e-9173-44ff0cd1b36a" providerId="ADAL" clId="{D4C2BCC8-A9C4-469A-B1BB-AA44A7F20576}" dt="2021-01-08T14:30:49.044" v="294" actId="47"/>
        <pc:sldMkLst>
          <pc:docMk/>
          <pc:sldMk cId="3782787785" sldId="265"/>
        </pc:sldMkLst>
      </pc:sldChg>
      <pc:sldChg chg="addSp delSp modSp new mod modAnim">
        <pc:chgData name="Pascalle Cup" userId="acdf420d-3d1b-463e-9173-44ff0cd1b36a" providerId="ADAL" clId="{D4C2BCC8-A9C4-469A-B1BB-AA44A7F20576}" dt="2021-01-08T14:50:39.969" v="869" actId="20577"/>
        <pc:sldMkLst>
          <pc:docMk/>
          <pc:sldMk cId="4277994231" sldId="265"/>
        </pc:sldMkLst>
        <pc:spChg chg="mod">
          <ac:chgData name="Pascalle Cup" userId="acdf420d-3d1b-463e-9173-44ff0cd1b36a" providerId="ADAL" clId="{D4C2BCC8-A9C4-469A-B1BB-AA44A7F20576}" dt="2021-01-08T14:50:31.362" v="866" actId="113"/>
          <ac:spMkLst>
            <pc:docMk/>
            <pc:sldMk cId="4277994231" sldId="265"/>
            <ac:spMk id="2" creationId="{A59B5BBB-BFAE-4023-A378-BC1E67B0FAF9}"/>
          </ac:spMkLst>
        </pc:spChg>
        <pc:spChg chg="add del mod">
          <ac:chgData name="Pascalle Cup" userId="acdf420d-3d1b-463e-9173-44ff0cd1b36a" providerId="ADAL" clId="{D4C2BCC8-A9C4-469A-B1BB-AA44A7F20576}" dt="2021-01-08T14:42:00.378" v="716" actId="478"/>
          <ac:spMkLst>
            <pc:docMk/>
            <pc:sldMk cId="4277994231" sldId="265"/>
            <ac:spMk id="4" creationId="{938ADD1E-5F96-4405-BCB8-B2D4FCB65EA1}"/>
          </ac:spMkLst>
        </pc:spChg>
        <pc:spChg chg="add del mod">
          <ac:chgData name="Pascalle Cup" userId="acdf420d-3d1b-463e-9173-44ff0cd1b36a" providerId="ADAL" clId="{D4C2BCC8-A9C4-469A-B1BB-AA44A7F20576}" dt="2021-01-08T14:42:21.365" v="719" actId="478"/>
          <ac:spMkLst>
            <pc:docMk/>
            <pc:sldMk cId="4277994231" sldId="265"/>
            <ac:spMk id="6" creationId="{3C823E91-8A11-4C9F-AF72-50604EEDC7E5}"/>
          </ac:spMkLst>
        </pc:spChg>
        <pc:spChg chg="add mod">
          <ac:chgData name="Pascalle Cup" userId="acdf420d-3d1b-463e-9173-44ff0cd1b36a" providerId="ADAL" clId="{D4C2BCC8-A9C4-469A-B1BB-AA44A7F20576}" dt="2021-01-08T14:50:36.951" v="868" actId="20577"/>
          <ac:spMkLst>
            <pc:docMk/>
            <pc:sldMk cId="4277994231" sldId="265"/>
            <ac:spMk id="8" creationId="{31A46D3B-EB1B-4C32-8347-23288DE58F1F}"/>
          </ac:spMkLst>
        </pc:spChg>
        <pc:spChg chg="add mod">
          <ac:chgData name="Pascalle Cup" userId="acdf420d-3d1b-463e-9173-44ff0cd1b36a" providerId="ADAL" clId="{D4C2BCC8-A9C4-469A-B1BB-AA44A7F20576}" dt="2021-01-08T14:50:39.969" v="869" actId="20577"/>
          <ac:spMkLst>
            <pc:docMk/>
            <pc:sldMk cId="4277994231" sldId="265"/>
            <ac:spMk id="10" creationId="{2F717849-6959-4E31-B9F5-16674F703AEC}"/>
          </ac:spMkLst>
        </pc:spChg>
      </pc:sldChg>
      <pc:sldChg chg="addSp modSp new mod modAnim">
        <pc:chgData name="Pascalle Cup" userId="acdf420d-3d1b-463e-9173-44ff0cd1b36a" providerId="ADAL" clId="{D4C2BCC8-A9C4-469A-B1BB-AA44A7F20576}" dt="2021-01-08T14:57:03.260" v="1238" actId="20577"/>
        <pc:sldMkLst>
          <pc:docMk/>
          <pc:sldMk cId="2696238327" sldId="266"/>
        </pc:sldMkLst>
        <pc:spChg chg="mod">
          <ac:chgData name="Pascalle Cup" userId="acdf420d-3d1b-463e-9173-44ff0cd1b36a" providerId="ADAL" clId="{D4C2BCC8-A9C4-469A-B1BB-AA44A7F20576}" dt="2021-01-08T14:57:03.260" v="1238" actId="20577"/>
          <ac:spMkLst>
            <pc:docMk/>
            <pc:sldMk cId="2696238327" sldId="266"/>
            <ac:spMk id="2" creationId="{546A88FB-5473-42DD-AF0F-B41C54395912}"/>
          </ac:spMkLst>
        </pc:spChg>
        <pc:spChg chg="add mod">
          <ac:chgData name="Pascalle Cup" userId="acdf420d-3d1b-463e-9173-44ff0cd1b36a" providerId="ADAL" clId="{D4C2BCC8-A9C4-469A-B1BB-AA44A7F20576}" dt="2021-01-08T14:52:25.624" v="943" actId="20577"/>
          <ac:spMkLst>
            <pc:docMk/>
            <pc:sldMk cId="2696238327" sldId="266"/>
            <ac:spMk id="6" creationId="{E1BDC837-E022-4FD8-828E-C542BA098CCA}"/>
          </ac:spMkLst>
        </pc:spChg>
        <pc:picChg chg="add mod modCrop">
          <ac:chgData name="Pascalle Cup" userId="acdf420d-3d1b-463e-9173-44ff0cd1b36a" providerId="ADAL" clId="{D4C2BCC8-A9C4-469A-B1BB-AA44A7F20576}" dt="2021-01-08T14:51:57.792" v="932" actId="1076"/>
          <ac:picMkLst>
            <pc:docMk/>
            <pc:sldMk cId="2696238327" sldId="266"/>
            <ac:picMk id="4" creationId="{BBC87FC5-4FDA-4576-8682-9DB71CBA5212}"/>
          </ac:picMkLst>
        </pc:picChg>
      </pc:sldChg>
      <pc:sldChg chg="addSp modSp new mod modAnim">
        <pc:chgData name="Pascalle Cup" userId="acdf420d-3d1b-463e-9173-44ff0cd1b36a" providerId="ADAL" clId="{D4C2BCC8-A9C4-469A-B1BB-AA44A7F20576}" dt="2021-01-08T14:56:18.135" v="1216"/>
        <pc:sldMkLst>
          <pc:docMk/>
          <pc:sldMk cId="2693790748" sldId="267"/>
        </pc:sldMkLst>
        <pc:spChg chg="mod">
          <ac:chgData name="Pascalle Cup" userId="acdf420d-3d1b-463e-9173-44ff0cd1b36a" providerId="ADAL" clId="{D4C2BCC8-A9C4-469A-B1BB-AA44A7F20576}" dt="2021-01-08T14:55:16.927" v="1162" actId="20577"/>
          <ac:spMkLst>
            <pc:docMk/>
            <pc:sldMk cId="2693790748" sldId="267"/>
            <ac:spMk id="2" creationId="{F05999C1-1BF0-4A7B-9571-F5BE145836FB}"/>
          </ac:spMkLst>
        </pc:spChg>
        <pc:spChg chg="add mod">
          <ac:chgData name="Pascalle Cup" userId="acdf420d-3d1b-463e-9173-44ff0cd1b36a" providerId="ADAL" clId="{D4C2BCC8-A9C4-469A-B1BB-AA44A7F20576}" dt="2021-01-08T14:55:42.254" v="1213" actId="20577"/>
          <ac:spMkLst>
            <pc:docMk/>
            <pc:sldMk cId="2693790748" sldId="267"/>
            <ac:spMk id="3" creationId="{70853673-F61A-4257-B593-0D6FEF96AD9C}"/>
          </ac:spMkLst>
        </pc:spChg>
        <pc:spChg chg="add mod">
          <ac:chgData name="Pascalle Cup" userId="acdf420d-3d1b-463e-9173-44ff0cd1b36a" providerId="ADAL" clId="{D4C2BCC8-A9C4-469A-B1BB-AA44A7F20576}" dt="2021-01-08T14:55:08.145" v="1159" actId="1076"/>
          <ac:spMkLst>
            <pc:docMk/>
            <pc:sldMk cId="2693790748" sldId="267"/>
            <ac:spMk id="4" creationId="{64D23CEF-645E-4A1A-A0C5-42561EABB60D}"/>
          </ac:spMkLst>
        </pc:spChg>
        <pc:picChg chg="add mod">
          <ac:chgData name="Pascalle Cup" userId="acdf420d-3d1b-463e-9173-44ff0cd1b36a" providerId="ADAL" clId="{D4C2BCC8-A9C4-469A-B1BB-AA44A7F20576}" dt="2021-01-08T14:56:14.216" v="1215" actId="1076"/>
          <ac:picMkLst>
            <pc:docMk/>
            <pc:sldMk cId="2693790748" sldId="267"/>
            <ac:picMk id="5" creationId="{797B696A-9676-4AB7-A54A-88312BA2A097}"/>
          </ac:picMkLst>
        </pc:picChg>
      </pc:sldChg>
      <pc:sldChg chg="addSp delSp modSp new mod setBg">
        <pc:chgData name="Pascalle Cup" userId="acdf420d-3d1b-463e-9173-44ff0cd1b36a" providerId="ADAL" clId="{D4C2BCC8-A9C4-469A-B1BB-AA44A7F20576}" dt="2021-01-08T15:04:12.886" v="1839" actId="26606"/>
        <pc:sldMkLst>
          <pc:docMk/>
          <pc:sldMk cId="2803228623" sldId="268"/>
        </pc:sldMkLst>
        <pc:spChg chg="mod">
          <ac:chgData name="Pascalle Cup" userId="acdf420d-3d1b-463e-9173-44ff0cd1b36a" providerId="ADAL" clId="{D4C2BCC8-A9C4-469A-B1BB-AA44A7F20576}" dt="2021-01-08T15:04:12.886" v="1839" actId="26606"/>
          <ac:spMkLst>
            <pc:docMk/>
            <pc:sldMk cId="2803228623" sldId="268"/>
            <ac:spMk id="2" creationId="{AAB068BA-BD1E-4CD3-9FBC-CBC218EECA17}"/>
          </ac:spMkLst>
        </pc:spChg>
        <pc:spChg chg="add mod ord">
          <ac:chgData name="Pascalle Cup" userId="acdf420d-3d1b-463e-9173-44ff0cd1b36a" providerId="ADAL" clId="{D4C2BCC8-A9C4-469A-B1BB-AA44A7F20576}" dt="2021-01-08T15:04:12.886" v="1839" actId="26606"/>
          <ac:spMkLst>
            <pc:docMk/>
            <pc:sldMk cId="2803228623" sldId="268"/>
            <ac:spMk id="3" creationId="{FD7EAF43-2AA6-451C-8E97-48304E68BE26}"/>
          </ac:spMkLst>
        </pc:spChg>
        <pc:spChg chg="add del">
          <ac:chgData name="Pascalle Cup" userId="acdf420d-3d1b-463e-9173-44ff0cd1b36a" providerId="ADAL" clId="{D4C2BCC8-A9C4-469A-B1BB-AA44A7F20576}" dt="2021-01-08T15:04:08.256" v="1835" actId="26606"/>
          <ac:spMkLst>
            <pc:docMk/>
            <pc:sldMk cId="2803228623" sldId="268"/>
            <ac:spMk id="78" creationId="{104332FF-8349-42A5-B5C8-5EE3825CE252}"/>
          </ac:spMkLst>
        </pc:spChg>
        <pc:spChg chg="add del">
          <ac:chgData name="Pascalle Cup" userId="acdf420d-3d1b-463e-9173-44ff0cd1b36a" providerId="ADAL" clId="{D4C2BCC8-A9C4-469A-B1BB-AA44A7F20576}" dt="2021-01-08T15:04:08.256" v="1835" actId="26606"/>
          <ac:spMkLst>
            <pc:docMk/>
            <pc:sldMk cId="2803228623" sldId="268"/>
            <ac:spMk id="80" creationId="{5A0118C5-4F8D-4CF4-BADD-53FEACC6C42A}"/>
          </ac:spMkLst>
        </pc:spChg>
        <pc:spChg chg="add del">
          <ac:chgData name="Pascalle Cup" userId="acdf420d-3d1b-463e-9173-44ff0cd1b36a" providerId="ADAL" clId="{D4C2BCC8-A9C4-469A-B1BB-AA44A7F20576}" dt="2021-01-08T15:04:09.539" v="1837" actId="26606"/>
          <ac:spMkLst>
            <pc:docMk/>
            <pc:sldMk cId="2803228623" sldId="268"/>
            <ac:spMk id="4106" creationId="{104332FF-8349-42A5-B5C8-5EE3825CE252}"/>
          </ac:spMkLst>
        </pc:spChg>
        <pc:spChg chg="add del">
          <ac:chgData name="Pascalle Cup" userId="acdf420d-3d1b-463e-9173-44ff0cd1b36a" providerId="ADAL" clId="{D4C2BCC8-A9C4-469A-B1BB-AA44A7F20576}" dt="2021-01-08T15:04:09.539" v="1837" actId="26606"/>
          <ac:spMkLst>
            <pc:docMk/>
            <pc:sldMk cId="2803228623" sldId="268"/>
            <ac:spMk id="4107" creationId="{5A0118C5-4F8D-4CF4-BADD-53FEACC6C42A}"/>
          </ac:spMkLst>
        </pc:spChg>
        <pc:spChg chg="add del">
          <ac:chgData name="Pascalle Cup" userId="acdf420d-3d1b-463e-9173-44ff0cd1b36a" providerId="ADAL" clId="{D4C2BCC8-A9C4-469A-B1BB-AA44A7F20576}" dt="2021-01-08T15:04:09.539" v="1837" actId="26606"/>
          <ac:spMkLst>
            <pc:docMk/>
            <pc:sldMk cId="2803228623" sldId="268"/>
            <ac:spMk id="4108" creationId="{3C1D1FA3-6212-4B97-9B1E-C7F81247C2B9}"/>
          </ac:spMkLst>
        </pc:spChg>
        <pc:spChg chg="add del">
          <ac:chgData name="Pascalle Cup" userId="acdf420d-3d1b-463e-9173-44ff0cd1b36a" providerId="ADAL" clId="{D4C2BCC8-A9C4-469A-B1BB-AA44A7F20576}" dt="2021-01-08T15:04:09.539" v="1837" actId="26606"/>
          <ac:spMkLst>
            <pc:docMk/>
            <pc:sldMk cId="2803228623" sldId="268"/>
            <ac:spMk id="4109" creationId="{11C51958-04D4-4687-95A2-95DCDCF47464}"/>
          </ac:spMkLst>
        </pc:spChg>
        <pc:spChg chg="add del">
          <ac:chgData name="Pascalle Cup" userId="acdf420d-3d1b-463e-9173-44ff0cd1b36a" providerId="ADAL" clId="{D4C2BCC8-A9C4-469A-B1BB-AA44A7F20576}" dt="2021-01-08T15:04:09.539" v="1837" actId="26606"/>
          <ac:spMkLst>
            <pc:docMk/>
            <pc:sldMk cId="2803228623" sldId="268"/>
            <ac:spMk id="4110" creationId="{79AFCB35-9C04-4524-A0B1-57FF6865D013}"/>
          </ac:spMkLst>
        </pc:spChg>
        <pc:spChg chg="add del">
          <ac:chgData name="Pascalle Cup" userId="acdf420d-3d1b-463e-9173-44ff0cd1b36a" providerId="ADAL" clId="{D4C2BCC8-A9C4-469A-B1BB-AA44A7F20576}" dt="2021-01-08T15:04:09.539" v="1837" actId="26606"/>
          <ac:spMkLst>
            <pc:docMk/>
            <pc:sldMk cId="2803228623" sldId="268"/>
            <ac:spMk id="4111" creationId="{D11AD2AD-0BA0-4DD3-8EEA-84686A0E718C}"/>
          </ac:spMkLst>
        </pc:spChg>
        <pc:spChg chg="add del">
          <ac:chgData name="Pascalle Cup" userId="acdf420d-3d1b-463e-9173-44ff0cd1b36a" providerId="ADAL" clId="{D4C2BCC8-A9C4-469A-B1BB-AA44A7F20576}" dt="2021-01-08T15:04:12.886" v="1839" actId="26606"/>
          <ac:spMkLst>
            <pc:docMk/>
            <pc:sldMk cId="2803228623" sldId="268"/>
            <ac:spMk id="4120" creationId="{104332FF-8349-42A5-B5C8-5EE3825CE252}"/>
          </ac:spMkLst>
        </pc:spChg>
        <pc:spChg chg="add del">
          <ac:chgData name="Pascalle Cup" userId="acdf420d-3d1b-463e-9173-44ff0cd1b36a" providerId="ADAL" clId="{D4C2BCC8-A9C4-469A-B1BB-AA44A7F20576}" dt="2021-01-08T15:04:12.886" v="1839" actId="26606"/>
          <ac:spMkLst>
            <pc:docMk/>
            <pc:sldMk cId="2803228623" sldId="268"/>
            <ac:spMk id="4121" creationId="{5A0118C5-4F8D-4CF4-BADD-53FEACC6C42A}"/>
          </ac:spMkLst>
        </pc:spChg>
        <pc:spChg chg="add del">
          <ac:chgData name="Pascalle Cup" userId="acdf420d-3d1b-463e-9173-44ff0cd1b36a" providerId="ADAL" clId="{D4C2BCC8-A9C4-469A-B1BB-AA44A7F20576}" dt="2021-01-08T15:04:12.886" v="1839" actId="26606"/>
          <ac:spMkLst>
            <pc:docMk/>
            <pc:sldMk cId="2803228623" sldId="268"/>
            <ac:spMk id="4123" creationId="{4E0A5C5C-2A95-428E-9F6A-0D29EBD57C9F}"/>
          </ac:spMkLst>
        </pc:spChg>
        <pc:grpChg chg="add del">
          <ac:chgData name="Pascalle Cup" userId="acdf420d-3d1b-463e-9173-44ff0cd1b36a" providerId="ADAL" clId="{D4C2BCC8-A9C4-469A-B1BB-AA44A7F20576}" dt="2021-01-08T15:04:08.256" v="1835" actId="26606"/>
          <ac:grpSpMkLst>
            <pc:docMk/>
            <pc:sldMk cId="2803228623" sldId="268"/>
            <ac:grpSpMk id="71" creationId="{8997F1B7-1EE7-4EA5-A5A4-866F9A810C9F}"/>
          </ac:grpSpMkLst>
        </pc:grpChg>
        <pc:grpChg chg="add del">
          <ac:chgData name="Pascalle Cup" userId="acdf420d-3d1b-463e-9173-44ff0cd1b36a" providerId="ADAL" clId="{D4C2BCC8-A9C4-469A-B1BB-AA44A7F20576}" dt="2021-01-08T15:04:08.256" v="1835" actId="26606"/>
          <ac:grpSpMkLst>
            <pc:docMk/>
            <pc:sldMk cId="2803228623" sldId="268"/>
            <ac:grpSpMk id="82" creationId="{B894EFA8-F425-4D19-A94B-445388B31E20}"/>
          </ac:grpSpMkLst>
        </pc:grpChg>
        <pc:grpChg chg="add del">
          <ac:chgData name="Pascalle Cup" userId="acdf420d-3d1b-463e-9173-44ff0cd1b36a" providerId="ADAL" clId="{D4C2BCC8-A9C4-469A-B1BB-AA44A7F20576}" dt="2021-01-08T15:04:08.256" v="1835" actId="26606"/>
          <ac:grpSpMkLst>
            <pc:docMk/>
            <pc:sldMk cId="2803228623" sldId="268"/>
            <ac:grpSpMk id="86" creationId="{C28CAB86-AA69-4EF8-A4E2-4E020497D0BB}"/>
          </ac:grpSpMkLst>
        </pc:grpChg>
        <pc:grpChg chg="add del">
          <ac:chgData name="Pascalle Cup" userId="acdf420d-3d1b-463e-9173-44ff0cd1b36a" providerId="ADAL" clId="{D4C2BCC8-A9C4-469A-B1BB-AA44A7F20576}" dt="2021-01-08T15:04:12.886" v="1839" actId="26606"/>
          <ac:grpSpMkLst>
            <pc:docMk/>
            <pc:sldMk cId="2803228623" sldId="268"/>
            <ac:grpSpMk id="88" creationId="{3F219210-B16A-47B6-9AA8-207DAFF37E66}"/>
          </ac:grpSpMkLst>
        </pc:grpChg>
        <pc:grpChg chg="add del">
          <ac:chgData name="Pascalle Cup" userId="acdf420d-3d1b-463e-9173-44ff0cd1b36a" providerId="ADAL" clId="{D4C2BCC8-A9C4-469A-B1BB-AA44A7F20576}" dt="2021-01-08T15:04:08.256" v="1835" actId="26606"/>
          <ac:grpSpMkLst>
            <pc:docMk/>
            <pc:sldMk cId="2803228623" sldId="268"/>
            <ac:grpSpMk id="90" creationId="{617CAA5F-37E3-4DF6-9DD0-68A40D21611B}"/>
          </ac:grpSpMkLst>
        </pc:grpChg>
        <pc:grpChg chg="add del">
          <ac:chgData name="Pascalle Cup" userId="acdf420d-3d1b-463e-9173-44ff0cd1b36a" providerId="ADAL" clId="{D4C2BCC8-A9C4-469A-B1BB-AA44A7F20576}" dt="2021-01-08T15:04:12.886" v="1839" actId="26606"/>
          <ac:grpSpMkLst>
            <pc:docMk/>
            <pc:sldMk cId="2803228623" sldId="268"/>
            <ac:grpSpMk id="92" creationId="{582A903B-6B78-4F0A-B7C9-3D80499020B8}"/>
          </ac:grpSpMkLst>
        </pc:grpChg>
        <pc:grpChg chg="add del">
          <ac:chgData name="Pascalle Cup" userId="acdf420d-3d1b-463e-9173-44ff0cd1b36a" providerId="ADAL" clId="{D4C2BCC8-A9C4-469A-B1BB-AA44A7F20576}" dt="2021-01-08T15:04:08.256" v="1835" actId="26606"/>
          <ac:grpSpMkLst>
            <pc:docMk/>
            <pc:sldMk cId="2803228623" sldId="268"/>
            <ac:grpSpMk id="97" creationId="{582A903B-6B78-4F0A-B7C9-3D80499020B8}"/>
          </ac:grpSpMkLst>
        </pc:grpChg>
        <pc:grpChg chg="add del">
          <ac:chgData name="Pascalle Cup" userId="acdf420d-3d1b-463e-9173-44ff0cd1b36a" providerId="ADAL" clId="{D4C2BCC8-A9C4-469A-B1BB-AA44A7F20576}" dt="2021-01-08T15:04:09.539" v="1837" actId="26606"/>
          <ac:grpSpMkLst>
            <pc:docMk/>
            <pc:sldMk cId="2803228623" sldId="268"/>
            <ac:grpSpMk id="4100" creationId="{8997F1B7-1EE7-4EA5-A5A4-866F9A810C9F}"/>
          </ac:grpSpMkLst>
        </pc:grpChg>
        <pc:grpChg chg="add del">
          <ac:chgData name="Pascalle Cup" userId="acdf420d-3d1b-463e-9173-44ff0cd1b36a" providerId="ADAL" clId="{D4C2BCC8-A9C4-469A-B1BB-AA44A7F20576}" dt="2021-01-08T15:04:09.539" v="1837" actId="26606"/>
          <ac:grpSpMkLst>
            <pc:docMk/>
            <pc:sldMk cId="2803228623" sldId="268"/>
            <ac:grpSpMk id="4112" creationId="{0C156BF8-7FF7-440F-BE2B-417DFFE8BFA5}"/>
          </ac:grpSpMkLst>
        </pc:grpChg>
        <pc:grpChg chg="add del">
          <ac:chgData name="Pascalle Cup" userId="acdf420d-3d1b-463e-9173-44ff0cd1b36a" providerId="ADAL" clId="{D4C2BCC8-A9C4-469A-B1BB-AA44A7F20576}" dt="2021-01-08T15:04:12.886" v="1839" actId="26606"/>
          <ac:grpSpMkLst>
            <pc:docMk/>
            <pc:sldMk cId="2803228623" sldId="268"/>
            <ac:grpSpMk id="4119" creationId="{8997F1B7-1EE7-4EA5-A5A4-866F9A810C9F}"/>
          </ac:grpSpMkLst>
        </pc:grpChg>
        <pc:grpChg chg="add del">
          <ac:chgData name="Pascalle Cup" userId="acdf420d-3d1b-463e-9173-44ff0cd1b36a" providerId="ADAL" clId="{D4C2BCC8-A9C4-469A-B1BB-AA44A7F20576}" dt="2021-01-08T15:04:12.886" v="1839" actId="26606"/>
          <ac:grpSpMkLst>
            <pc:docMk/>
            <pc:sldMk cId="2803228623" sldId="268"/>
            <ac:grpSpMk id="4122" creationId="{2A638C7D-9088-41A9-88A0-7357157BC168}"/>
          </ac:grpSpMkLst>
        </pc:grpChg>
        <pc:picChg chg="add mod">
          <ac:chgData name="Pascalle Cup" userId="acdf420d-3d1b-463e-9173-44ff0cd1b36a" providerId="ADAL" clId="{D4C2BCC8-A9C4-469A-B1BB-AA44A7F20576}" dt="2021-01-08T15:04:12.886" v="1839" actId="26606"/>
          <ac:picMkLst>
            <pc:docMk/>
            <pc:sldMk cId="2803228623" sldId="268"/>
            <ac:picMk id="4098" creationId="{ACD1BE3A-81F2-4982-A55D-EA863456513F}"/>
          </ac:picMkLst>
        </pc:picChg>
      </pc:sldChg>
      <pc:sldChg chg="addSp modSp new mod">
        <pc:chgData name="Pascalle Cup" userId="acdf420d-3d1b-463e-9173-44ff0cd1b36a" providerId="ADAL" clId="{D4C2BCC8-A9C4-469A-B1BB-AA44A7F20576}" dt="2021-01-08T15:02:56.507" v="1822" actId="12385"/>
        <pc:sldMkLst>
          <pc:docMk/>
          <pc:sldMk cId="2957579815" sldId="269"/>
        </pc:sldMkLst>
        <pc:graphicFrameChg chg="add mod modGraphic">
          <ac:chgData name="Pascalle Cup" userId="acdf420d-3d1b-463e-9173-44ff0cd1b36a" providerId="ADAL" clId="{D4C2BCC8-A9C4-469A-B1BB-AA44A7F20576}" dt="2021-01-08T15:02:56.507" v="1822" actId="12385"/>
          <ac:graphicFrameMkLst>
            <pc:docMk/>
            <pc:sldMk cId="2957579815" sldId="269"/>
            <ac:graphicFrameMk id="2" creationId="{4AF67DE8-578B-4C50-BD9F-4732FC2C93D7}"/>
          </ac:graphicFrameMkLst>
        </pc:graphicFrameChg>
      </pc:sldChg>
      <pc:sldMasterChg chg="add del addSldLayout delSldLayout">
        <pc:chgData name="Pascalle Cup" userId="acdf420d-3d1b-463e-9173-44ff0cd1b36a" providerId="ADAL" clId="{D4C2BCC8-A9C4-469A-B1BB-AA44A7F20576}" dt="2021-01-08T14:40:06.308" v="656" actId="47"/>
        <pc:sldMasterMkLst>
          <pc:docMk/>
          <pc:sldMasterMk cId="79867232" sldId="2147483651"/>
        </pc:sldMasterMkLst>
        <pc:sldLayoutChg chg="add del">
          <pc:chgData name="Pascalle Cup" userId="acdf420d-3d1b-463e-9173-44ff0cd1b36a" providerId="ADAL" clId="{D4C2BCC8-A9C4-469A-B1BB-AA44A7F20576}" dt="2021-01-08T14:30:49.044" v="294" actId="47"/>
          <pc:sldLayoutMkLst>
            <pc:docMk/>
            <pc:sldMasterMk cId="79867232" sldId="2147483651"/>
            <pc:sldLayoutMk cId="786916065" sldId="2147483652"/>
          </pc:sldLayoutMkLst>
        </pc:sldLayoutChg>
        <pc:sldLayoutChg chg="add del">
          <pc:chgData name="Pascalle Cup" userId="acdf420d-3d1b-463e-9173-44ff0cd1b36a" providerId="ADAL" clId="{D4C2BCC8-A9C4-469A-B1BB-AA44A7F20576}" dt="2021-01-08T14:40:06.308" v="656" actId="47"/>
          <pc:sldLayoutMkLst>
            <pc:docMk/>
            <pc:sldMasterMk cId="79867232" sldId="2147483651"/>
            <pc:sldLayoutMk cId="3122284926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53355-5149-4D1D-8DDA-96718DE53D68}" type="datetimeFigureOut">
              <a:rPr lang="nl-NL" smtClean="0"/>
              <a:t>11-1-2021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014E2-5EB8-4609-9172-4AD50A4D8F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142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Vragen? Stress? Problemen?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014E2-5EB8-4609-9172-4AD50A4D8F7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22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Definitie van reflectie = Reflectie is (her) interpreteren van ervaring en kennis. </a:t>
            </a:r>
          </a:p>
          <a:p>
            <a:pPr algn="l" fontAlgn="base"/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Doel van reflectie = Bewust bekwaam handelen: weten wat je doet, hoe je het doet, waarom je het doet en wat de gevolgen van je handelen zijn.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014E2-5EB8-4609-9172-4AD50A4D8F7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86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7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4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7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3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8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4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1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3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hetnlpcollege.nl/leren-reflecteren-beste-reflectiemetho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4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9A6EF6E-67C5-4FAA-99F3-1EF744ED7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id="{5C7FA6E3-5183-4E37-B15B-91038FE1F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8045" y="0"/>
            <a:ext cx="760395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aphic 190">
            <a:extLst>
              <a:ext uri="{FF2B5EF4-FFF2-40B4-BE49-F238E27FC236}">
                <a16:creationId xmlns:a16="http://schemas.microsoft.com/office/drawing/2014/main" id="{F3F5D407-83EF-4D7F-9DAF-4C3CEB77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25182" y="82749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CC07906A-A83F-47F2-975A-C1756F44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0C38730D-4164-41D4-81C0-E9A070EA8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16">
            <a:extLst>
              <a:ext uri="{FF2B5EF4-FFF2-40B4-BE49-F238E27FC236}">
                <a16:creationId xmlns:a16="http://schemas.microsoft.com/office/drawing/2014/main" id="{D2539C73-C848-4608-957A-D6C016913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24467" y="533549"/>
            <a:ext cx="5356040" cy="5343028"/>
            <a:chOff x="739960" y="1925092"/>
            <a:chExt cx="4376696" cy="43660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3EEDFE-1D2D-4938-9DF2-97FB4F709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562" y="2003061"/>
              <a:ext cx="4288094" cy="4288094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A4CF2D-570F-4529-ADDA-B37CF05B6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929" y="2003061"/>
              <a:ext cx="4288094" cy="42880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0" name="Oval 19">
              <a:extLst>
                <a:ext uri="{FF2B5EF4-FFF2-40B4-BE49-F238E27FC236}">
                  <a16:creationId xmlns:a16="http://schemas.microsoft.com/office/drawing/2014/main" id="{CBE92B83-AFA7-40B1-9D3C-502840BAD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960" y="1925092"/>
              <a:ext cx="4288094" cy="42880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563728D-FAAB-4279-B45B-D353B0BA8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3344" y="1251284"/>
            <a:ext cx="3952428" cy="2822713"/>
          </a:xfrm>
        </p:spPr>
        <p:txBody>
          <a:bodyPr>
            <a:normAutofit/>
          </a:bodyPr>
          <a:lstStyle/>
          <a:p>
            <a:r>
              <a:rPr lang="nl-NL" sz="4000" dirty="0"/>
              <a:t>Maandag L&amp;O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8B1187-67DC-48E8-B52F-5B26DF411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88" y="4166073"/>
            <a:ext cx="3330341" cy="920783"/>
          </a:xfrm>
        </p:spPr>
        <p:txBody>
          <a:bodyPr>
            <a:normAutofit/>
          </a:bodyPr>
          <a:lstStyle/>
          <a:p>
            <a:r>
              <a:rPr lang="nl-NL" dirty="0"/>
              <a:t>Welkom in week 8 van periode 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046D4B-EE93-4EAF-9717-C56B1E681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2" y="5254879"/>
            <a:ext cx="474046" cy="47404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3B4D80-4945-4E47-8FA7-BA0541CB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2" y="5254879"/>
            <a:ext cx="474046" cy="474046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A88FB-5473-42DD-AF0F-B41C5439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Waarover ga je reflecteren?!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BC87FC5-4FDA-4576-8682-9DB71CBA5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7" t="18277" r="19607" b="20000"/>
          <a:stretch/>
        </p:blipFill>
        <p:spPr>
          <a:xfrm>
            <a:off x="0" y="2016156"/>
            <a:ext cx="8496729" cy="484184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1BDC837-E022-4FD8-828E-C542BA098CCA}"/>
              </a:ext>
            </a:extLst>
          </p:cNvPr>
          <p:cNvSpPr txBox="1"/>
          <p:nvPr/>
        </p:nvSpPr>
        <p:spPr>
          <a:xfrm>
            <a:off x="838199" y="1424500"/>
            <a:ext cx="10216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</a:rPr>
              <a:t>Reflecteren op de ontwikkeling van je ondernemerscompetenties!</a:t>
            </a:r>
          </a:p>
        </p:txBody>
      </p:sp>
    </p:spTree>
    <p:extLst>
      <p:ext uri="{BB962C8B-B14F-4D97-AF65-F5344CB8AC3E}">
        <p14:creationId xmlns:p14="http://schemas.microsoft.com/office/powerpoint/2010/main" val="26962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3CC30-4317-4FB1-9FC9-EE5D2391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/>
                </a:solidFill>
              </a:rPr>
              <a:t>Een reflectie video?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E63251A-BE76-4466-8907-D66485B48121}"/>
              </a:ext>
            </a:extLst>
          </p:cNvPr>
          <p:cNvSpPr txBox="1"/>
          <p:nvPr/>
        </p:nvSpPr>
        <p:spPr>
          <a:xfrm>
            <a:off x="480315" y="1690688"/>
            <a:ext cx="118486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nl-NL" sz="2400" dirty="0"/>
          </a:p>
          <a:p>
            <a:pPr algn="l"/>
            <a:r>
              <a:rPr lang="nl-NL" sz="2400" dirty="0"/>
              <a:t>Een video over je ontwikkelde ondernemerscompetenties met als input:</a:t>
            </a:r>
          </a:p>
          <a:p>
            <a:pPr algn="l"/>
            <a:r>
              <a:rPr lang="nl-NL" sz="2400" dirty="0"/>
              <a:t>	&gt; beoordelingsformulier voor video (wiki) </a:t>
            </a:r>
          </a:p>
          <a:p>
            <a:pPr algn="l"/>
            <a:r>
              <a:rPr lang="nl-NL" sz="2400" dirty="0"/>
              <a:t>	&gt; les over het maken van een video (wiki) </a:t>
            </a:r>
          </a:p>
          <a:p>
            <a:pPr algn="l"/>
            <a:r>
              <a:rPr lang="nl-NL" sz="2400" dirty="0"/>
              <a:t>	&gt; die opdracht rond jouw proces in het ontwikkelen van ondernemerscompetenties </a:t>
            </a:r>
          </a:p>
          <a:p>
            <a:pPr algn="l"/>
            <a:endParaRPr lang="nl-NL" sz="2400" dirty="0"/>
          </a:p>
          <a:p>
            <a:pPr algn="l"/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65597F-82FE-4835-BA53-DFA4EA5BE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723" y="4314076"/>
            <a:ext cx="24479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0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4AF67DE8-578B-4C50-BD9F-4732FC2C9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885593"/>
              </p:ext>
            </p:extLst>
          </p:nvPr>
        </p:nvGraphicFramePr>
        <p:xfrm>
          <a:off x="1171253" y="947155"/>
          <a:ext cx="9370032" cy="496368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9370032">
                  <a:extLst>
                    <a:ext uri="{9D8B030D-6E8A-4147-A177-3AD203B41FA5}">
                      <a16:colId xmlns:a16="http://schemas.microsoft.com/office/drawing/2014/main" val="132002537"/>
                    </a:ext>
                  </a:extLst>
                </a:gridCol>
              </a:tblGrid>
              <a:tr h="1386384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000" b="1" dirty="0">
                          <a:effectLst/>
                        </a:rPr>
                        <a:t>Ondernemend handelen</a:t>
                      </a:r>
                      <a:r>
                        <a:rPr lang="nl-NL" sz="2000" b="0" dirty="0">
                          <a:effectLst/>
                        </a:rPr>
                        <a:t>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Er zijn drie verschillende situaties uit deze periode beschreven waarin ondernemend is gehandeld.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Iedere situatie wordt beschreven aan de hand van minimaal 1 ondernemerscompetentie.  </a:t>
                      </a:r>
                      <a:endParaRPr lang="nl-NL" sz="3600" b="0" i="0" dirty="0">
                        <a:effectLst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3348810604"/>
                  </a:ext>
                </a:extLst>
              </a:tr>
              <a:tr h="1153645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000" b="1" dirty="0">
                          <a:effectLst/>
                        </a:rPr>
                        <a:t>Reflecteren: Sterke punten</a:t>
                      </a:r>
                      <a:r>
                        <a:rPr lang="nl-NL" sz="2000" b="0" dirty="0">
                          <a:effectLst/>
                        </a:rPr>
                        <a:t>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Er zijn minimaal drie sterke punten van het eigen ondernemend handelen beschreven. 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Per sterk punt is een praktisch voorbeeld beschreven. </a:t>
                      </a:r>
                      <a:endParaRPr lang="nl-NL" sz="3600" b="0" i="0" dirty="0">
                        <a:effectLst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3661649671"/>
                  </a:ext>
                </a:extLst>
              </a:tr>
              <a:tr h="1037276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000" b="1" dirty="0">
                          <a:effectLst/>
                        </a:rPr>
                        <a:t>Reflecteren: Verbeterpunten</a:t>
                      </a:r>
                      <a:r>
                        <a:rPr lang="nl-NL" sz="2000" b="0" dirty="0">
                          <a:effectLst/>
                        </a:rPr>
                        <a:t>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Er zijn minimaal drie verbeterpunten voor het eigen ondernemend handelen beschreven. 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Per verbeterpunt is een concrete actie beschreven. </a:t>
                      </a:r>
                      <a:endParaRPr lang="nl-NL" sz="3600" b="0" i="0" dirty="0">
                        <a:effectLst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568492254"/>
                  </a:ext>
                </a:extLst>
              </a:tr>
              <a:tr h="1386384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000" b="1" dirty="0">
                          <a:effectLst/>
                        </a:rPr>
                        <a:t>Koppeling specialisatie</a:t>
                      </a:r>
                      <a:r>
                        <a:rPr lang="nl-NL" sz="2000" b="0" dirty="0">
                          <a:effectLst/>
                        </a:rPr>
                        <a:t>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De relatie tussen de onderneming en de gekozen specialisatie is beschreven. </a:t>
                      </a:r>
                      <a:endParaRPr lang="nl-NL" sz="3600" b="0" dirty="0">
                        <a:effectLst/>
                      </a:endParaRPr>
                    </a:p>
                    <a:p>
                      <a:pPr algn="l" rtl="0" fontAlgn="base"/>
                      <a:r>
                        <a:rPr lang="nl-NL" sz="1800" b="0" dirty="0">
                          <a:effectLst/>
                        </a:rPr>
                        <a:t>Er is aan de hand van minimaal 2 argumenten beargumenteert wat de onderneming bijdraagt aan een duurzame maatschappij. </a:t>
                      </a:r>
                      <a:endParaRPr lang="nl-NL" sz="3600" b="0" i="0" dirty="0">
                        <a:effectLst/>
                      </a:endParaRPr>
                    </a:p>
                  </a:txBody>
                  <a:tcPr marL="53065" marR="53065" marT="26533" marB="26533"/>
                </a:tc>
                <a:extLst>
                  <a:ext uri="{0D108BD9-81ED-4DB2-BD59-A6C34878D82A}">
                    <a16:rowId xmlns:a16="http://schemas.microsoft.com/office/drawing/2014/main" val="770926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57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068BA-BD1E-4CD3-9FBC-CBC218EE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Aan de slag!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D7EAF43-2AA6-451C-8E97-48304E68BE26}"/>
              </a:ext>
            </a:extLst>
          </p:cNvPr>
          <p:cNvSpPr txBox="1"/>
          <p:nvPr/>
        </p:nvSpPr>
        <p:spPr>
          <a:xfrm>
            <a:off x="838200" y="1843950"/>
            <a:ext cx="49461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/>
              <a:t>Gebruik de resterende tijd om aan de slag te gaan met de video;</a:t>
            </a:r>
          </a:p>
          <a:p>
            <a:pPr marL="285750" indent="-285750">
              <a:buFontTx/>
              <a:buChar char="-"/>
            </a:pPr>
            <a:r>
              <a:rPr lang="nl-NL" sz="2000"/>
              <a:t>Maak de opdracht af over de ontwikkeling van je ondernemerscompetenties  </a:t>
            </a:r>
          </a:p>
          <a:p>
            <a:pPr marL="285750" indent="-285750">
              <a:buFontTx/>
              <a:buChar char="-"/>
            </a:pPr>
            <a:r>
              <a:rPr lang="nl-NL" sz="2000"/>
              <a:t>Maak een analyse voor jezelf </a:t>
            </a:r>
          </a:p>
          <a:p>
            <a:pPr marL="285750" indent="-285750">
              <a:buFontTx/>
              <a:buChar char="-"/>
            </a:pPr>
            <a:r>
              <a:rPr lang="nl-NL" sz="2000"/>
              <a:t>Zet je ontwikkelverhaal om in een story board voor je video </a:t>
            </a:r>
          </a:p>
          <a:p>
            <a:pPr marL="285750" indent="-285750">
              <a:buFontTx/>
              <a:buChar char="-"/>
            </a:pPr>
            <a:r>
              <a:rPr lang="nl-NL" sz="2000"/>
              <a:t>Neem je video op</a:t>
            </a:r>
          </a:p>
          <a:p>
            <a:pPr marL="285750" indent="-285750">
              <a:buFontTx/>
              <a:buChar char="-"/>
            </a:pPr>
            <a:r>
              <a:rPr lang="nl-NL" sz="2000"/>
              <a:t>Lever de video in; deadline is vrijdag 22 januari .</a:t>
            </a:r>
          </a:p>
          <a:p>
            <a:pPr marL="285750" indent="-285750">
              <a:buFontTx/>
              <a:buChar char="-"/>
            </a:pPr>
            <a:endParaRPr lang="nl-NL" sz="2000"/>
          </a:p>
          <a:p>
            <a:r>
              <a:rPr lang="nl-NL" sz="2000"/>
              <a:t>Bij vragen; trek aan de bel! </a:t>
            </a:r>
            <a:endParaRPr lang="nl-NL" sz="2000" dirty="0"/>
          </a:p>
        </p:txBody>
      </p:sp>
      <p:pic>
        <p:nvPicPr>
          <p:cNvPr id="4098" name="Picture 2" descr="Vier belangrijke tips voor succes bij het vinden van een bijbaan!">
            <a:extLst>
              <a:ext uri="{FF2B5EF4-FFF2-40B4-BE49-F238E27FC236}">
                <a16:creationId xmlns:a16="http://schemas.microsoft.com/office/drawing/2014/main" id="{ACD1BE3A-81F2-4982-A55D-EA863456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64" y="1934520"/>
            <a:ext cx="5738064" cy="2988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228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680FA0-1098-474B-AECA-5382D9E6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Programma van dit uur</a:t>
            </a:r>
          </a:p>
        </p:txBody>
      </p:sp>
      <p:pic>
        <p:nvPicPr>
          <p:cNvPr id="1026" name="Picture 2" descr="Maandag…kom maar op! | Odygos: brengt beweging in mensen.">
            <a:extLst>
              <a:ext uri="{FF2B5EF4-FFF2-40B4-BE49-F238E27FC236}">
                <a16:creationId xmlns:a16="http://schemas.microsoft.com/office/drawing/2014/main" id="{A298EA62-944C-44E9-ACB6-E5C3312A0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6" r="25259" b="1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0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81BB1AB9-E86B-4ECC-B29D-2D5DA788923B}"/>
              </a:ext>
            </a:extLst>
          </p:cNvPr>
          <p:cNvSpPr txBox="1"/>
          <p:nvPr/>
        </p:nvSpPr>
        <p:spPr>
          <a:xfrm>
            <a:off x="6234868" y="1820369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Programma van </a:t>
            </a:r>
            <a:r>
              <a:rPr lang="en-US" sz="2400" dirty="0" err="1"/>
              <a:t>deze</a:t>
            </a:r>
            <a:r>
              <a:rPr lang="en-US" sz="2400" dirty="0"/>
              <a:t> week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Deadlines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Knelpunten</a:t>
            </a:r>
            <a:r>
              <a:rPr lang="en-US" sz="2400" dirty="0"/>
              <a:t>?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Oproep</a:t>
            </a:r>
            <a:r>
              <a:rPr lang="en-US" sz="2400" dirty="0"/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Reflectie</a:t>
            </a:r>
            <a:r>
              <a:rPr lang="en-US" sz="24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9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751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E4A8A-0CEF-4DE5-B240-8F0D1826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 van deze week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E04645-7CB8-4ECE-8C59-49345D63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 t="48709" r="1499" b="23223"/>
          <a:stretch/>
        </p:blipFill>
        <p:spPr>
          <a:xfrm>
            <a:off x="294640" y="1619568"/>
            <a:ext cx="11450320" cy="2025650"/>
          </a:xfrm>
          <a:prstGeom prst="rect">
            <a:avLst/>
          </a:prstGeom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70904265-F080-482B-8D51-E1291D946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331294"/>
              </p:ext>
            </p:extLst>
          </p:nvPr>
        </p:nvGraphicFramePr>
        <p:xfrm>
          <a:off x="421640" y="3760629"/>
          <a:ext cx="3098800" cy="2025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1140346309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2954637777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09:30 - 11:00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Examens AVO op hoger niveau (Den Bosch)</a:t>
                      </a:r>
                      <a:endParaRPr lang="nl-NL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87461473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Bibi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33146562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Job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0216634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Ankie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3864792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>
                          <a:effectLst/>
                        </a:rPr>
                        <a:t>Gaya</a:t>
                      </a:r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098097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 dirty="0">
                          <a:effectLst/>
                        </a:rPr>
                        <a:t>Max</a:t>
                      </a:r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7609134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 dirty="0">
                          <a:effectLst/>
                        </a:rPr>
                        <a:t>Madelief </a:t>
                      </a:r>
                      <a:r>
                        <a:rPr lang="nl-NL" sz="1000" u="none" strike="noStrike" dirty="0" err="1">
                          <a:effectLst/>
                        </a:rPr>
                        <a:t>vd</a:t>
                      </a:r>
                      <a:r>
                        <a:rPr lang="nl-NL" sz="1000" u="none" strike="noStrike" dirty="0">
                          <a:effectLst/>
                        </a:rPr>
                        <a:t> Steen</a:t>
                      </a:r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96754536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 dirty="0">
                          <a:effectLst/>
                        </a:rPr>
                        <a:t>Lody</a:t>
                      </a:r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0825763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u="none" strike="noStrike" dirty="0">
                          <a:effectLst/>
                        </a:rPr>
                        <a:t>Gijs Kroot</a:t>
                      </a:r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79218337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6917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20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FF44D33-D924-4023-A41C-56E61ECA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740" y="1562100"/>
            <a:ext cx="7026520" cy="50442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F31063-5E41-4A34-A2E8-2E453C93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Deadlines 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E91F8FC5-91B4-491F-BAD8-E6274A0E1CA5}"/>
              </a:ext>
            </a:extLst>
          </p:cNvPr>
          <p:cNvSpPr/>
          <p:nvPr/>
        </p:nvSpPr>
        <p:spPr>
          <a:xfrm>
            <a:off x="6842284" y="2292708"/>
            <a:ext cx="1087120" cy="3582988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18B2AD4-AE69-4D59-9B9F-9529E9CA3DDF}"/>
              </a:ext>
            </a:extLst>
          </p:cNvPr>
          <p:cNvCxnSpPr>
            <a:cxnSpLocks/>
          </p:cNvCxnSpPr>
          <p:nvPr/>
        </p:nvCxnSpPr>
        <p:spPr>
          <a:xfrm>
            <a:off x="6737509" y="962998"/>
            <a:ext cx="209550" cy="10287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D3255F0D-FA6B-48B5-9A61-258C3774DFA8}"/>
              </a:ext>
            </a:extLst>
          </p:cNvPr>
          <p:cNvCxnSpPr>
            <a:cxnSpLocks/>
          </p:cNvCxnSpPr>
          <p:nvPr/>
        </p:nvCxnSpPr>
        <p:spPr>
          <a:xfrm flipH="1">
            <a:off x="7426484" y="1077298"/>
            <a:ext cx="254635" cy="914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393A6957-CF28-4DEC-BCA0-D205363F3B24}"/>
              </a:ext>
            </a:extLst>
          </p:cNvPr>
          <p:cNvCxnSpPr>
            <a:cxnSpLocks/>
          </p:cNvCxnSpPr>
          <p:nvPr/>
        </p:nvCxnSpPr>
        <p:spPr>
          <a:xfrm flipH="1">
            <a:off x="7965282" y="1077298"/>
            <a:ext cx="390524" cy="914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0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8" name="Freeform: Shape 11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12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13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14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15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Oval 17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4" name="Rectangle 19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FF0A35-F1BB-4225-84C0-6AB765F51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894428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b="1" cap="all" spc="1500">
                <a:ea typeface="Source Sans Pro SemiBold" panose="020B0603030403020204" pitchFamily="34" charset="0"/>
              </a:rPr>
              <a:t>Knelpunten? </a:t>
            </a:r>
          </a:p>
        </p:txBody>
      </p:sp>
      <p:sp>
        <p:nvSpPr>
          <p:cNvPr id="55" name="Rectangle 21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0" y="350728"/>
            <a:ext cx="4114800" cy="59122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75242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2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2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2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Afbeelding 3" descr="Afbeelding met tekst, accessoire, kist, illustratie&#10;&#10;Automatisch gegenereerde beschrijving">
            <a:extLst>
              <a:ext uri="{FF2B5EF4-FFF2-40B4-BE49-F238E27FC236}">
                <a16:creationId xmlns:a16="http://schemas.microsoft.com/office/drawing/2014/main" id="{46DAA35C-F150-4897-8619-623D3572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953" y="456373"/>
            <a:ext cx="2755557" cy="1833698"/>
          </a:xfrm>
          <a:prstGeom prst="rect">
            <a:avLst/>
          </a:prstGeom>
        </p:spPr>
      </p:pic>
      <p:sp>
        <p:nvSpPr>
          <p:cNvPr id="31" name="Graphic 212">
            <a:extLst>
              <a:ext uri="{FF2B5EF4-FFF2-40B4-BE49-F238E27FC236}">
                <a16:creationId xmlns:a16="http://schemas.microsoft.com/office/drawing/2014/main" id="{A0569933-2A1F-487D-A657-990AFACA2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326" y="810623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3" name="Graphic 212">
            <a:extLst>
              <a:ext uri="{FF2B5EF4-FFF2-40B4-BE49-F238E27FC236}">
                <a16:creationId xmlns:a16="http://schemas.microsoft.com/office/drawing/2014/main" id="{41A44955-0622-4C9F-BFD2-55277314E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326" y="810623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5" name="Afbeelding 4" descr="Afbeelding met illustratie&#10;&#10;Automatisch gegenereerde beschrijving">
            <a:extLst>
              <a:ext uri="{FF2B5EF4-FFF2-40B4-BE49-F238E27FC236}">
                <a16:creationId xmlns:a16="http://schemas.microsoft.com/office/drawing/2014/main" id="{3284389A-C51C-45EE-8BD5-45F37A386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153" y="2451915"/>
            <a:ext cx="2805158" cy="175816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D6BF5730-CE16-498B-B11C-000E7F587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7148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284B67-6F50-4C2E-904F-005438145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7148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1F3783-4E8C-4EF2-98BB-83C030E01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252" y="4371922"/>
            <a:ext cx="3332959" cy="175816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3665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999C1-1BF0-4A7B-9571-F5BE1458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Oproep: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0853673-F61A-4257-B593-0D6FEF96AD9C}"/>
              </a:ext>
            </a:extLst>
          </p:cNvPr>
          <p:cNvSpPr txBox="1"/>
          <p:nvPr/>
        </p:nvSpPr>
        <p:spPr>
          <a:xfrm>
            <a:off x="1017141" y="2124746"/>
            <a:ext cx="9041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5"/>
                </a:solidFill>
                <a:latin typeface="+mj-lt"/>
              </a:rPr>
              <a:t>In je mail vind je een enquête om je tevredenheid over de opleiding te meten.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4D23CEF-645E-4A1A-A0C5-42561EABB60D}"/>
              </a:ext>
            </a:extLst>
          </p:cNvPr>
          <p:cNvSpPr txBox="1"/>
          <p:nvPr/>
        </p:nvSpPr>
        <p:spPr>
          <a:xfrm>
            <a:off x="1150706" y="3945276"/>
            <a:ext cx="671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i="1" dirty="0">
                <a:solidFill>
                  <a:schemeClr val="accent5"/>
                </a:solidFill>
              </a:rPr>
              <a:t>Graag invullen !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7B696A-9676-4AB7-A54A-88312BA2A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544" y="4235895"/>
            <a:ext cx="24955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B5BBB-BFAE-4023-A378-BC1E67B0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accent5"/>
                </a:solidFill>
              </a:rPr>
              <a:t>Reflecteren!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1A46D3B-EB1B-4C32-8347-23288DE58F1F}"/>
              </a:ext>
            </a:extLst>
          </p:cNvPr>
          <p:cNvSpPr txBox="1"/>
          <p:nvPr/>
        </p:nvSpPr>
        <p:spPr>
          <a:xfrm>
            <a:off x="926815" y="1767006"/>
            <a:ext cx="103383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Definitie van reflectie:</a:t>
            </a:r>
          </a:p>
          <a:p>
            <a:pPr algn="l" fontAlgn="base"/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Reflectie is (her) interpreteren </a:t>
            </a:r>
            <a:r>
              <a:rPr lang="nl-NL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van ervaring en kennis.</a:t>
            </a:r>
          </a:p>
          <a:p>
            <a:pPr algn="l" fontAlgn="base"/>
            <a:endParaRPr lang="nl-NL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l" fontAlgn="base"/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Doel van reflectie:</a:t>
            </a:r>
          </a:p>
          <a:p>
            <a:pPr algn="l" fontAlgn="base"/>
            <a:r>
              <a:rPr lang="nl-NL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Bewust bekwaam handelen: </a:t>
            </a: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weten wat je doet, hoe je het doet, waarom je het doet en wat de gevolgen van je handelen zijn.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F717849-6959-4E31-B9F5-16674F703AEC}"/>
              </a:ext>
            </a:extLst>
          </p:cNvPr>
          <p:cNvSpPr txBox="1"/>
          <p:nvPr/>
        </p:nvSpPr>
        <p:spPr>
          <a:xfrm>
            <a:off x="926815" y="4090811"/>
            <a:ext cx="98366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Wat levert het op?:</a:t>
            </a:r>
          </a:p>
          <a:p>
            <a:pPr algn="l" fontAlgn="base"/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Je leert van ervaringen als je erover reflecteert.</a:t>
            </a:r>
            <a:b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</a:b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Door reflectie bekijk je of je aannames, vooronderstellingen en zienswijzen de juiste zijn of dat je zaken ook anders kunt zien, waardoor deze zaken veranderen.</a:t>
            </a:r>
            <a:b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</a:b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Reflectie maakt je ook bewust van je redenen waarom je doet wat je doet.</a:t>
            </a:r>
            <a:b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</a:br>
            <a:endParaRPr lang="nl-NL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01061-F73E-4EBA-8FF4-5366CA97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Effectief reflecteren in vier stappen: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4951BC-12A2-4D69-9907-212F854CDD7C}"/>
              </a:ext>
            </a:extLst>
          </p:cNvPr>
          <p:cNvSpPr txBox="1"/>
          <p:nvPr/>
        </p:nvSpPr>
        <p:spPr>
          <a:xfrm>
            <a:off x="838200" y="1951672"/>
            <a:ext cx="98366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base">
              <a:buAutoNum type="arabicPeriod"/>
            </a:pP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Wat heb ik mij bij aanvang voorgenomen? Waarom?</a:t>
            </a:r>
          </a:p>
          <a:p>
            <a:pPr algn="l" fontAlgn="base"/>
            <a:b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</a:b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2. Wat heb ik geleerd? Wat waren mijn inzichten? Waaruit blijkt dat? Wat heb ik ermee gedaan? Wat waren de effecten?</a:t>
            </a:r>
          </a:p>
          <a:p>
            <a:pPr algn="l" fontAlgn="base"/>
            <a:b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</a:b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3. Waar sta ik nu? Wat heeft mij dit opgeleverd?</a:t>
            </a:r>
          </a:p>
          <a:p>
            <a:pPr algn="l" fontAlgn="base"/>
            <a:b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</a:br>
            <a:r>
              <a:rPr lang="nl-NL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4. Wat neem ik mij voor? Waarom?</a:t>
            </a:r>
          </a:p>
        </p:txBody>
      </p:sp>
    </p:spTree>
    <p:extLst>
      <p:ext uri="{BB962C8B-B14F-4D97-AF65-F5344CB8AC3E}">
        <p14:creationId xmlns:p14="http://schemas.microsoft.com/office/powerpoint/2010/main" val="1511259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D6EF6-A6A8-483E-9569-BB9CB792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Reflecteren!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BAAE3C-1209-46B5-94AA-D9B8D3774CA4}"/>
              </a:ext>
            </a:extLst>
          </p:cNvPr>
          <p:cNvSpPr txBox="1">
            <a:spLocks/>
          </p:cNvSpPr>
          <p:nvPr/>
        </p:nvSpPr>
        <p:spPr bwMode="auto">
          <a:xfrm>
            <a:off x="784718" y="1495787"/>
            <a:ext cx="6900351" cy="227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/>
              <a:t>Andere methoden die je kunnen helpen om te reflecteren: </a:t>
            </a:r>
          </a:p>
          <a:p>
            <a:endParaRPr lang="nl-NL" dirty="0"/>
          </a:p>
        </p:txBody>
      </p:sp>
      <p:pic>
        <p:nvPicPr>
          <p:cNvPr id="4" name="Picture 2" descr="Afbeeldingsresultaat voor reflectie">
            <a:extLst>
              <a:ext uri="{FF2B5EF4-FFF2-40B4-BE49-F238E27FC236}">
                <a16:creationId xmlns:a16="http://schemas.microsoft.com/office/drawing/2014/main" id="{08B44D77-EC26-4C2E-ADD2-C32B8DD3B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07" y="1158937"/>
            <a:ext cx="2701406" cy="454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8F2CA00-3F58-41A4-984B-91603A626697}"/>
              </a:ext>
            </a:extLst>
          </p:cNvPr>
          <p:cNvSpPr/>
          <p:nvPr/>
        </p:nvSpPr>
        <p:spPr>
          <a:xfrm rot="633167">
            <a:off x="856494" y="3921267"/>
            <a:ext cx="2169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rgbClr val="FF0000"/>
                </a:solidFill>
              </a:rPr>
              <a:t>Affectieve reflectie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16642E2-9DC2-4FE9-A7C6-75509FD82B48}"/>
              </a:ext>
            </a:extLst>
          </p:cNvPr>
          <p:cNvSpPr/>
          <p:nvPr/>
        </p:nvSpPr>
        <p:spPr>
          <a:xfrm rot="21187046">
            <a:off x="1516437" y="2528475"/>
            <a:ext cx="5961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chemeClr val="accent6"/>
                </a:solidFill>
              </a:rPr>
              <a:t>Reflecteren aan de hand van opdrachten/presentaties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CAD4EC-11EE-4980-AF14-6CA2D6F4B1AE}"/>
              </a:ext>
            </a:extLst>
          </p:cNvPr>
          <p:cNvSpPr/>
          <p:nvPr/>
        </p:nvSpPr>
        <p:spPr>
          <a:xfrm rot="322977">
            <a:off x="4115963" y="3430671"/>
            <a:ext cx="33534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dirty="0">
                <a:solidFill>
                  <a:schemeClr val="accent4"/>
                </a:solidFill>
                <a:latin typeface="Open Sans"/>
              </a:rPr>
              <a:t>Een vrije reflectiemethode</a:t>
            </a:r>
            <a:endParaRPr lang="nl-NL" sz="2000" b="1" i="0" u="none" strike="noStrike" dirty="0">
              <a:solidFill>
                <a:schemeClr val="accent4"/>
              </a:solidFill>
              <a:effectLst/>
              <a:latin typeface="Open San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6A14F7E-03FE-48A1-A550-961D4CFBBDBE}"/>
              </a:ext>
            </a:extLst>
          </p:cNvPr>
          <p:cNvSpPr/>
          <p:nvPr/>
        </p:nvSpPr>
        <p:spPr>
          <a:xfrm rot="21166494">
            <a:off x="3717075" y="4305614"/>
            <a:ext cx="2363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dirty="0">
                <a:solidFill>
                  <a:schemeClr val="accent5"/>
                </a:solidFill>
              </a:rPr>
              <a:t>De 3-staps reflectie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ED463FD-420F-40A8-B188-D46F31DB5B0A}"/>
              </a:ext>
            </a:extLst>
          </p:cNvPr>
          <p:cNvSpPr/>
          <p:nvPr/>
        </p:nvSpPr>
        <p:spPr>
          <a:xfrm>
            <a:off x="1287978" y="6032762"/>
            <a:ext cx="7431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4"/>
              </a:rPr>
              <a:t>https://hetnlpcollege.nl/leren-reflecteren-beste-reflectiemethode/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8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nkyShapesVTI">
  <a:themeElements>
    <a:clrScheme name="AnalogousFromRegularSeedRightStep">
      <a:dk1>
        <a:srgbClr val="000000"/>
      </a:dk1>
      <a:lt1>
        <a:srgbClr val="FFFFFF"/>
      </a:lt1>
      <a:dk2>
        <a:srgbClr val="3E3423"/>
      </a:dk2>
      <a:lt2>
        <a:srgbClr val="E2E8E7"/>
      </a:lt2>
      <a:accent1>
        <a:srgbClr val="E72951"/>
      </a:accent1>
      <a:accent2>
        <a:srgbClr val="D53E17"/>
      </a:accent2>
      <a:accent3>
        <a:srgbClr val="D89526"/>
      </a:accent3>
      <a:accent4>
        <a:srgbClr val="A4AA12"/>
      </a:accent4>
      <a:accent5>
        <a:srgbClr val="70B420"/>
      </a:accent5>
      <a:accent6>
        <a:srgbClr val="2ABC14"/>
      </a:accent6>
      <a:hlink>
        <a:srgbClr val="31937E"/>
      </a:hlink>
      <a:folHlink>
        <a:srgbClr val="7F7F7F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1E9267-DBAC-4D4C-B6EA-56612270245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A523844-EA34-4E7E-8BD4-990BD5DD34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91FCDF-BBB5-4313-B0FD-CEBB8E0B63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578</Words>
  <Application>Microsoft Office PowerPoint</Application>
  <PresentationFormat>Breedbeeld</PresentationFormat>
  <Paragraphs>82</Paragraphs>
  <Slides>13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Calibri</vt:lpstr>
      <vt:lpstr>Open Sans</vt:lpstr>
      <vt:lpstr>Source Sans Pro</vt:lpstr>
      <vt:lpstr>Verdana</vt:lpstr>
      <vt:lpstr>FunkyShapesVTI</vt:lpstr>
      <vt:lpstr>Maandag L&amp;O </vt:lpstr>
      <vt:lpstr>Programma van dit uur</vt:lpstr>
      <vt:lpstr>Programma van deze week </vt:lpstr>
      <vt:lpstr>Deadlines </vt:lpstr>
      <vt:lpstr>Knelpunten? </vt:lpstr>
      <vt:lpstr>Oproep:</vt:lpstr>
      <vt:lpstr>Reflecteren! </vt:lpstr>
      <vt:lpstr>Effectief reflecteren in vier stappen:</vt:lpstr>
      <vt:lpstr>Reflecteren! </vt:lpstr>
      <vt:lpstr>Waarover ga je reflecteren?! </vt:lpstr>
      <vt:lpstr>Een reflectie video?</vt:lpstr>
      <vt:lpstr>PowerPoint-presentatie</vt:lpstr>
      <vt:lpstr>Aan de slag!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Maandag L&amp;O </dc:title>
  <dc:creator>Pascalle Cup</dc:creator>
  <cp:lastModifiedBy>Thomas Noordeloos</cp:lastModifiedBy>
  <cp:revision>1</cp:revision>
  <dcterms:created xsi:type="dcterms:W3CDTF">2021-01-08T14:25:46Z</dcterms:created>
  <dcterms:modified xsi:type="dcterms:W3CDTF">2021-01-11T08:12:33Z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